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64" r:id="rId7"/>
    <p:sldId id="258" r:id="rId8"/>
    <p:sldId id="272" r:id="rId9"/>
    <p:sldId id="273" r:id="rId10"/>
    <p:sldId id="274" r:id="rId11"/>
    <p:sldId id="262" r:id="rId12"/>
    <p:sldId id="270" r:id="rId13"/>
    <p:sldId id="261" r:id="rId14"/>
    <p:sldId id="266"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A6C70-9839-4A08-8E45-E755F740E909}" v="40" dt="2023-01-22T19:43:40.2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90704" autoAdjust="0"/>
  </p:normalViewPr>
  <p:slideViewPr>
    <p:cSldViewPr snapToGrid="0">
      <p:cViewPr varScale="1">
        <p:scale>
          <a:sx n="69" d="100"/>
          <a:sy n="69" d="100"/>
        </p:scale>
        <p:origin x="696"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ia Hektor" userId="8b569925-0d85-45b1-a443-d83c1bb01681" providerId="ADAL" clId="{009A6C70-9839-4A08-8E45-E755F740E909}"/>
    <pc:docChg chg="undo custSel modSld sldOrd">
      <pc:chgData name="Victoria Hektor" userId="8b569925-0d85-45b1-a443-d83c1bb01681" providerId="ADAL" clId="{009A6C70-9839-4A08-8E45-E755F740E909}" dt="2023-01-22T19:44:43.253" v="3741" actId="1076"/>
      <pc:docMkLst>
        <pc:docMk/>
      </pc:docMkLst>
      <pc:sldChg chg="addSp modSp mod">
        <pc:chgData name="Victoria Hektor" userId="8b569925-0d85-45b1-a443-d83c1bb01681" providerId="ADAL" clId="{009A6C70-9839-4A08-8E45-E755F740E909}" dt="2023-01-22T19:44:43.253" v="3741" actId="1076"/>
        <pc:sldMkLst>
          <pc:docMk/>
          <pc:sldMk cId="2586058810" sldId="256"/>
        </pc:sldMkLst>
        <pc:spChg chg="mod">
          <ac:chgData name="Victoria Hektor" userId="8b569925-0d85-45b1-a443-d83c1bb01681" providerId="ADAL" clId="{009A6C70-9839-4A08-8E45-E755F740E909}" dt="2023-01-22T19:44:43.253" v="3741" actId="1076"/>
          <ac:spMkLst>
            <pc:docMk/>
            <pc:sldMk cId="2586058810" sldId="256"/>
            <ac:spMk id="2" creationId="{CFE75451-6A4B-484B-9ED1-353CCE25B0F4}"/>
          </ac:spMkLst>
        </pc:spChg>
        <pc:spChg chg="mod">
          <ac:chgData name="Victoria Hektor" userId="8b569925-0d85-45b1-a443-d83c1bb01681" providerId="ADAL" clId="{009A6C70-9839-4A08-8E45-E755F740E909}" dt="2023-01-22T19:44:25.450" v="3733" actId="1076"/>
          <ac:spMkLst>
            <pc:docMk/>
            <pc:sldMk cId="2586058810" sldId="256"/>
            <ac:spMk id="3" creationId="{0236A1B4-B8D1-4A72-8E20-0703F54BF1FE}"/>
          </ac:spMkLst>
        </pc:spChg>
        <pc:picChg chg="add mod">
          <ac:chgData name="Victoria Hektor" userId="8b569925-0d85-45b1-a443-d83c1bb01681" providerId="ADAL" clId="{009A6C70-9839-4A08-8E45-E755F740E909}" dt="2023-01-22T19:43:46.509" v="3720" actId="1076"/>
          <ac:picMkLst>
            <pc:docMk/>
            <pc:sldMk cId="2586058810" sldId="256"/>
            <ac:picMk id="5" creationId="{3586E2C5-FADF-611F-20A6-509167B49FA0}"/>
          </ac:picMkLst>
        </pc:picChg>
      </pc:sldChg>
      <pc:sldChg chg="modSp mod">
        <pc:chgData name="Victoria Hektor" userId="8b569925-0d85-45b1-a443-d83c1bb01681" providerId="ADAL" clId="{009A6C70-9839-4A08-8E45-E755F740E909}" dt="2023-01-22T19:02:43.139" v="1684" actId="20577"/>
        <pc:sldMkLst>
          <pc:docMk/>
          <pc:sldMk cId="1713219598" sldId="257"/>
        </pc:sldMkLst>
        <pc:spChg chg="mod">
          <ac:chgData name="Victoria Hektor" userId="8b569925-0d85-45b1-a443-d83c1bb01681" providerId="ADAL" clId="{009A6C70-9839-4A08-8E45-E755F740E909}" dt="2023-01-22T19:02:43.139" v="1684" actId="20577"/>
          <ac:spMkLst>
            <pc:docMk/>
            <pc:sldMk cId="1713219598" sldId="257"/>
            <ac:spMk id="3" creationId="{5671D7E5-EF66-4BCD-8DAA-E9061157F0BE}"/>
          </ac:spMkLst>
        </pc:spChg>
      </pc:sldChg>
      <pc:sldChg chg="addSp delSp modSp mod">
        <pc:chgData name="Victoria Hektor" userId="8b569925-0d85-45b1-a443-d83c1bb01681" providerId="ADAL" clId="{009A6C70-9839-4A08-8E45-E755F740E909}" dt="2023-01-22T19:03:32.503" v="1686" actId="1076"/>
        <pc:sldMkLst>
          <pc:docMk/>
          <pc:sldMk cId="3571516367" sldId="258"/>
        </pc:sldMkLst>
        <pc:spChg chg="mod">
          <ac:chgData name="Victoria Hektor" userId="8b569925-0d85-45b1-a443-d83c1bb01681" providerId="ADAL" clId="{009A6C70-9839-4A08-8E45-E755F740E909}" dt="2023-01-22T18:03:02.048" v="200" actId="113"/>
          <ac:spMkLst>
            <pc:docMk/>
            <pc:sldMk cId="3571516367" sldId="258"/>
            <ac:spMk id="2" creationId="{0A32731C-311B-46F7-A865-6C3AF6B09A47}"/>
          </ac:spMkLst>
        </pc:spChg>
        <pc:spChg chg="mod">
          <ac:chgData name="Victoria Hektor" userId="8b569925-0d85-45b1-a443-d83c1bb01681" providerId="ADAL" clId="{009A6C70-9839-4A08-8E45-E755F740E909}" dt="2023-01-22T18:02:22.544" v="195" actId="20577"/>
          <ac:spMkLst>
            <pc:docMk/>
            <pc:sldMk cId="3571516367" sldId="258"/>
            <ac:spMk id="3" creationId="{9D5232F9-FD00-464A-9F17-619C91AEF8F3}"/>
          </ac:spMkLst>
        </pc:spChg>
        <pc:spChg chg="add mod">
          <ac:chgData name="Victoria Hektor" userId="8b569925-0d85-45b1-a443-d83c1bb01681" providerId="ADAL" clId="{009A6C70-9839-4A08-8E45-E755F740E909}" dt="2023-01-22T19:03:26.713" v="1685" actId="1076"/>
          <ac:spMkLst>
            <pc:docMk/>
            <pc:sldMk cId="3571516367" sldId="258"/>
            <ac:spMk id="7" creationId="{EB91B21E-CDA8-100B-8DBF-8E3E1995DB01}"/>
          </ac:spMkLst>
        </pc:spChg>
        <pc:spChg chg="mod">
          <ac:chgData name="Victoria Hektor" userId="8b569925-0d85-45b1-a443-d83c1bb01681" providerId="ADAL" clId="{009A6C70-9839-4A08-8E45-E755F740E909}" dt="2023-01-22T18:02:57.390" v="198" actId="113"/>
          <ac:spMkLst>
            <pc:docMk/>
            <pc:sldMk cId="3571516367" sldId="258"/>
            <ac:spMk id="8" creationId="{5133C4F5-82C6-5374-BEF2-B2A968DED26F}"/>
          </ac:spMkLst>
        </pc:spChg>
        <pc:picChg chg="add mod">
          <ac:chgData name="Victoria Hektor" userId="8b569925-0d85-45b1-a443-d83c1bb01681" providerId="ADAL" clId="{009A6C70-9839-4A08-8E45-E755F740E909}" dt="2023-01-22T19:03:32.503" v="1686" actId="1076"/>
          <ac:picMkLst>
            <pc:docMk/>
            <pc:sldMk cId="3571516367" sldId="258"/>
            <ac:picMk id="9" creationId="{DE33162F-58F1-FB4E-646F-BAEE9DDA3EB9}"/>
          </ac:picMkLst>
        </pc:picChg>
        <pc:cxnChg chg="add del">
          <ac:chgData name="Victoria Hektor" userId="8b569925-0d85-45b1-a443-d83c1bb01681" providerId="ADAL" clId="{009A6C70-9839-4A08-8E45-E755F740E909}" dt="2023-01-22T18:02:51.993" v="197" actId="11529"/>
          <ac:cxnSpMkLst>
            <pc:docMk/>
            <pc:sldMk cId="3571516367" sldId="258"/>
            <ac:cxnSpMk id="11" creationId="{599B2000-DAB1-5077-0521-368E8C8B0AF0}"/>
          </ac:cxnSpMkLst>
        </pc:cxnChg>
      </pc:sldChg>
      <pc:sldChg chg="addSp modSp mod">
        <pc:chgData name="Victoria Hektor" userId="8b569925-0d85-45b1-a443-d83c1bb01681" providerId="ADAL" clId="{009A6C70-9839-4A08-8E45-E755F740E909}" dt="2023-01-22T19:24:37.145" v="2901" actId="1076"/>
        <pc:sldMkLst>
          <pc:docMk/>
          <pc:sldMk cId="1429429409" sldId="261"/>
        </pc:sldMkLst>
        <pc:spChg chg="mod">
          <ac:chgData name="Victoria Hektor" userId="8b569925-0d85-45b1-a443-d83c1bb01681" providerId="ADAL" clId="{009A6C70-9839-4A08-8E45-E755F740E909}" dt="2023-01-22T19:23:08.848" v="2886" actId="113"/>
          <ac:spMkLst>
            <pc:docMk/>
            <pc:sldMk cId="1429429409" sldId="261"/>
            <ac:spMk id="2" creationId="{C4CA0637-CCAA-425E-A57A-6205AFDC8B8C}"/>
          </ac:spMkLst>
        </pc:spChg>
        <pc:spChg chg="mod">
          <ac:chgData name="Victoria Hektor" userId="8b569925-0d85-45b1-a443-d83c1bb01681" providerId="ADAL" clId="{009A6C70-9839-4A08-8E45-E755F740E909}" dt="2023-01-22T19:23:11.881" v="2887" actId="113"/>
          <ac:spMkLst>
            <pc:docMk/>
            <pc:sldMk cId="1429429409" sldId="261"/>
            <ac:spMk id="3" creationId="{D851C395-6BC4-4F00-B40B-069DBBB7C08B}"/>
          </ac:spMkLst>
        </pc:spChg>
        <pc:spChg chg="mod">
          <ac:chgData name="Victoria Hektor" userId="8b569925-0d85-45b1-a443-d83c1bb01681" providerId="ADAL" clId="{009A6C70-9839-4A08-8E45-E755F740E909}" dt="2023-01-22T19:21:47.960" v="2874" actId="1076"/>
          <ac:spMkLst>
            <pc:docMk/>
            <pc:sldMk cId="1429429409" sldId="261"/>
            <ac:spMk id="4" creationId="{A1D16151-9486-4A03-AE3A-F1CC562E0564}"/>
          </ac:spMkLst>
        </pc:spChg>
        <pc:spChg chg="mod">
          <ac:chgData name="Victoria Hektor" userId="8b569925-0d85-45b1-a443-d83c1bb01681" providerId="ADAL" clId="{009A6C70-9839-4A08-8E45-E755F740E909}" dt="2023-01-22T19:23:14.215" v="2888" actId="113"/>
          <ac:spMkLst>
            <pc:docMk/>
            <pc:sldMk cId="1429429409" sldId="261"/>
            <ac:spMk id="5" creationId="{DDE59236-37DD-4582-A2A0-3F9A13A3B55D}"/>
          </ac:spMkLst>
        </pc:spChg>
        <pc:spChg chg="mod">
          <ac:chgData name="Victoria Hektor" userId="8b569925-0d85-45b1-a443-d83c1bb01681" providerId="ADAL" clId="{009A6C70-9839-4A08-8E45-E755F740E909}" dt="2023-01-22T19:21:57.764" v="2876" actId="1076"/>
          <ac:spMkLst>
            <pc:docMk/>
            <pc:sldMk cId="1429429409" sldId="261"/>
            <ac:spMk id="6" creationId="{DE1CCF0F-F0BB-42D7-B3C2-C29336739F32}"/>
          </ac:spMkLst>
        </pc:spChg>
        <pc:spChg chg="mod">
          <ac:chgData name="Victoria Hektor" userId="8b569925-0d85-45b1-a443-d83c1bb01681" providerId="ADAL" clId="{009A6C70-9839-4A08-8E45-E755F740E909}" dt="2023-01-22T19:24:32.121" v="2900" actId="1076"/>
          <ac:spMkLst>
            <pc:docMk/>
            <pc:sldMk cId="1429429409" sldId="261"/>
            <ac:spMk id="7" creationId="{1F939793-2181-4A3D-9C5A-CE676CC83EC0}"/>
          </ac:spMkLst>
        </pc:spChg>
        <pc:spChg chg="mod">
          <ac:chgData name="Victoria Hektor" userId="8b569925-0d85-45b1-a443-d83c1bb01681" providerId="ADAL" clId="{009A6C70-9839-4A08-8E45-E755F740E909}" dt="2023-01-22T19:24:19.569" v="2898" actId="1076"/>
          <ac:spMkLst>
            <pc:docMk/>
            <pc:sldMk cId="1429429409" sldId="261"/>
            <ac:spMk id="8" creationId="{C9FA0B0D-7B36-4D63-86BD-20E6E1B6A0D8}"/>
          </ac:spMkLst>
        </pc:spChg>
        <pc:spChg chg="add">
          <ac:chgData name="Victoria Hektor" userId="8b569925-0d85-45b1-a443-d83c1bb01681" providerId="ADAL" clId="{009A6C70-9839-4A08-8E45-E755F740E909}" dt="2023-01-22T19:23:43.548" v="2890" actId="11529"/>
          <ac:spMkLst>
            <pc:docMk/>
            <pc:sldMk cId="1429429409" sldId="261"/>
            <ac:spMk id="16" creationId="{9BE4F627-69DF-2EE0-1B44-4D73BA10D885}"/>
          </ac:spMkLst>
        </pc:spChg>
        <pc:spChg chg="add mod">
          <ac:chgData name="Victoria Hektor" userId="8b569925-0d85-45b1-a443-d83c1bb01681" providerId="ADAL" clId="{009A6C70-9839-4A08-8E45-E755F740E909}" dt="2023-01-22T19:23:55.933" v="2894" actId="1076"/>
          <ac:spMkLst>
            <pc:docMk/>
            <pc:sldMk cId="1429429409" sldId="261"/>
            <ac:spMk id="17" creationId="{8319665D-3E0A-C0F4-6581-7077727D7B9E}"/>
          </ac:spMkLst>
        </pc:spChg>
        <pc:spChg chg="add mod">
          <ac:chgData name="Victoria Hektor" userId="8b569925-0d85-45b1-a443-d83c1bb01681" providerId="ADAL" clId="{009A6C70-9839-4A08-8E45-E755F740E909}" dt="2023-01-22T19:24:37.145" v="2901" actId="1076"/>
          <ac:spMkLst>
            <pc:docMk/>
            <pc:sldMk cId="1429429409" sldId="261"/>
            <ac:spMk id="18" creationId="{2DA4841A-8ABE-FFCF-DCB4-77D5685EFFBC}"/>
          </ac:spMkLst>
        </pc:spChg>
        <pc:picChg chg="add mod">
          <ac:chgData name="Victoria Hektor" userId="8b569925-0d85-45b1-a443-d83c1bb01681" providerId="ADAL" clId="{009A6C70-9839-4A08-8E45-E755F740E909}" dt="2023-01-22T19:21:38.432" v="2872" actId="1076"/>
          <ac:picMkLst>
            <pc:docMk/>
            <pc:sldMk cId="1429429409" sldId="261"/>
            <ac:picMk id="13" creationId="{8EC8C34B-77DA-E98C-7734-18D567EF1732}"/>
          </ac:picMkLst>
        </pc:picChg>
        <pc:picChg chg="add mod">
          <ac:chgData name="Victoria Hektor" userId="8b569925-0d85-45b1-a443-d83c1bb01681" providerId="ADAL" clId="{009A6C70-9839-4A08-8E45-E755F740E909}" dt="2023-01-22T19:22:42.252" v="2883" actId="1076"/>
          <ac:picMkLst>
            <pc:docMk/>
            <pc:sldMk cId="1429429409" sldId="261"/>
            <ac:picMk id="15" creationId="{ED2940CF-2D34-08B6-A2CA-73580DCF3DDF}"/>
          </ac:picMkLst>
        </pc:picChg>
      </pc:sldChg>
      <pc:sldChg chg="modSp mod">
        <pc:chgData name="Victoria Hektor" userId="8b569925-0d85-45b1-a443-d83c1bb01681" providerId="ADAL" clId="{009A6C70-9839-4A08-8E45-E755F740E909}" dt="2023-01-22T19:01:54.273" v="1654" actId="20577"/>
        <pc:sldMkLst>
          <pc:docMk/>
          <pc:sldMk cId="379728094" sldId="262"/>
        </pc:sldMkLst>
        <pc:spChg chg="mod">
          <ac:chgData name="Victoria Hektor" userId="8b569925-0d85-45b1-a443-d83c1bb01681" providerId="ADAL" clId="{009A6C70-9839-4A08-8E45-E755F740E909}" dt="2023-01-22T18:59:14.556" v="1555" actId="1076"/>
          <ac:spMkLst>
            <pc:docMk/>
            <pc:sldMk cId="379728094" sldId="262"/>
            <ac:spMk id="2" creationId="{B1FE5F11-B7B9-4B80-8C6A-A8A7A7190B77}"/>
          </ac:spMkLst>
        </pc:spChg>
        <pc:spChg chg="mod">
          <ac:chgData name="Victoria Hektor" userId="8b569925-0d85-45b1-a443-d83c1bb01681" providerId="ADAL" clId="{009A6C70-9839-4A08-8E45-E755F740E909}" dt="2023-01-22T19:01:54.273" v="1654" actId="20577"/>
          <ac:spMkLst>
            <pc:docMk/>
            <pc:sldMk cId="379728094" sldId="262"/>
            <ac:spMk id="3" creationId="{DA8AFAA9-633A-475C-B8ED-840A34F7294D}"/>
          </ac:spMkLst>
        </pc:spChg>
      </pc:sldChg>
      <pc:sldChg chg="ord">
        <pc:chgData name="Victoria Hektor" userId="8b569925-0d85-45b1-a443-d83c1bb01681" providerId="ADAL" clId="{009A6C70-9839-4A08-8E45-E755F740E909}" dt="2023-01-22T19:02:17.245" v="1662"/>
        <pc:sldMkLst>
          <pc:docMk/>
          <pc:sldMk cId="2619301236" sldId="264"/>
        </pc:sldMkLst>
      </pc:sldChg>
      <pc:sldChg chg="addSp delSp modSp mod">
        <pc:chgData name="Victoria Hektor" userId="8b569925-0d85-45b1-a443-d83c1bb01681" providerId="ADAL" clId="{009A6C70-9839-4A08-8E45-E755F740E909}" dt="2023-01-22T19:43:18.380" v="3715" actId="14100"/>
        <pc:sldMkLst>
          <pc:docMk/>
          <pc:sldMk cId="1742861620" sldId="266"/>
        </pc:sldMkLst>
        <pc:spChg chg="mod">
          <ac:chgData name="Victoria Hektor" userId="8b569925-0d85-45b1-a443-d83c1bb01681" providerId="ADAL" clId="{009A6C70-9839-4A08-8E45-E755F740E909}" dt="2023-01-22T19:25:07.091" v="2904" actId="1076"/>
          <ac:spMkLst>
            <pc:docMk/>
            <pc:sldMk cId="1742861620" sldId="266"/>
            <ac:spMk id="2" creationId="{4518FC28-E0BD-4387-B8BE-9965D1A57FF1}"/>
          </ac:spMkLst>
        </pc:spChg>
        <pc:spChg chg="mod">
          <ac:chgData name="Victoria Hektor" userId="8b569925-0d85-45b1-a443-d83c1bb01681" providerId="ADAL" clId="{009A6C70-9839-4A08-8E45-E755F740E909}" dt="2023-01-22T19:34:25.094" v="3607" actId="20577"/>
          <ac:spMkLst>
            <pc:docMk/>
            <pc:sldMk cId="1742861620" sldId="266"/>
            <ac:spMk id="3" creationId="{FED19BCA-B61F-4EA6-A1FB-CCA3BD8506FB}"/>
          </ac:spMkLst>
        </pc:spChg>
        <pc:picChg chg="add del mod">
          <ac:chgData name="Victoria Hektor" userId="8b569925-0d85-45b1-a443-d83c1bb01681" providerId="ADAL" clId="{009A6C70-9839-4A08-8E45-E755F740E909}" dt="2023-01-22T19:38:06.736" v="3684" actId="21"/>
          <ac:picMkLst>
            <pc:docMk/>
            <pc:sldMk cId="1742861620" sldId="266"/>
            <ac:picMk id="8" creationId="{8F7EE838-AFFF-F7A7-18E8-0FA9FBA33959}"/>
          </ac:picMkLst>
        </pc:picChg>
        <pc:picChg chg="add del mod">
          <ac:chgData name="Victoria Hektor" userId="8b569925-0d85-45b1-a443-d83c1bb01681" providerId="ADAL" clId="{009A6C70-9839-4A08-8E45-E755F740E909}" dt="2023-01-22T19:37:10.886" v="3666" actId="21"/>
          <ac:picMkLst>
            <pc:docMk/>
            <pc:sldMk cId="1742861620" sldId="266"/>
            <ac:picMk id="10" creationId="{86DC0715-3F49-BDBB-A19B-BAB571EFF671}"/>
          </ac:picMkLst>
        </pc:picChg>
        <pc:picChg chg="add del mod">
          <ac:chgData name="Victoria Hektor" userId="8b569925-0d85-45b1-a443-d83c1bb01681" providerId="ADAL" clId="{009A6C70-9839-4A08-8E45-E755F740E909}" dt="2023-01-22T19:38:21.771" v="3687" actId="21"/>
          <ac:picMkLst>
            <pc:docMk/>
            <pc:sldMk cId="1742861620" sldId="266"/>
            <ac:picMk id="12" creationId="{7A13027E-E095-2828-A76F-5920CE76D1C4}"/>
          </ac:picMkLst>
        </pc:picChg>
        <pc:picChg chg="add mod">
          <ac:chgData name="Victoria Hektor" userId="8b569925-0d85-45b1-a443-d83c1bb01681" providerId="ADAL" clId="{009A6C70-9839-4A08-8E45-E755F740E909}" dt="2023-01-22T19:43:18.380" v="3715" actId="14100"/>
          <ac:picMkLst>
            <pc:docMk/>
            <pc:sldMk cId="1742861620" sldId="266"/>
            <ac:picMk id="14" creationId="{B2A8074E-7CFA-D393-FADC-194B234E46A8}"/>
          </ac:picMkLst>
        </pc:picChg>
      </pc:sldChg>
      <pc:sldChg chg="modSp mod">
        <pc:chgData name="Victoria Hektor" userId="8b569925-0d85-45b1-a443-d83c1bb01681" providerId="ADAL" clId="{009A6C70-9839-4A08-8E45-E755F740E909}" dt="2023-01-22T19:06:55.568" v="1748" actId="1076"/>
        <pc:sldMkLst>
          <pc:docMk/>
          <pc:sldMk cId="2896385493" sldId="270"/>
        </pc:sldMkLst>
        <pc:spChg chg="mod">
          <ac:chgData name="Victoria Hektor" userId="8b569925-0d85-45b1-a443-d83c1bb01681" providerId="ADAL" clId="{009A6C70-9839-4A08-8E45-E755F740E909}" dt="2023-01-22T19:06:55.568" v="1748" actId="1076"/>
          <ac:spMkLst>
            <pc:docMk/>
            <pc:sldMk cId="2896385493" sldId="270"/>
            <ac:spMk id="2" creationId="{9D59071C-BCE9-FC99-F286-7A6499F8AB07}"/>
          </ac:spMkLst>
        </pc:spChg>
        <pc:graphicFrameChg chg="mod">
          <ac:chgData name="Victoria Hektor" userId="8b569925-0d85-45b1-a443-d83c1bb01681" providerId="ADAL" clId="{009A6C70-9839-4A08-8E45-E755F740E909}" dt="2023-01-22T19:06:51.875" v="1747" actId="1076"/>
          <ac:graphicFrameMkLst>
            <pc:docMk/>
            <pc:sldMk cId="2896385493" sldId="270"/>
            <ac:graphicFrameMk id="33" creationId="{7BC1F95D-CCD2-421B-B06B-706699FAAD5D}"/>
          </ac:graphicFrameMkLst>
        </pc:graphicFrameChg>
      </pc:sldChg>
      <pc:sldChg chg="addSp modSp mod">
        <pc:chgData name="Victoria Hektor" userId="8b569925-0d85-45b1-a443-d83c1bb01681" providerId="ADAL" clId="{009A6C70-9839-4A08-8E45-E755F740E909}" dt="2023-01-22T19:39:57.430" v="3708" actId="1076"/>
        <pc:sldMkLst>
          <pc:docMk/>
          <pc:sldMk cId="1969787568" sldId="271"/>
        </pc:sldMkLst>
        <pc:spChg chg="mod">
          <ac:chgData name="Victoria Hektor" userId="8b569925-0d85-45b1-a443-d83c1bb01681" providerId="ADAL" clId="{009A6C70-9839-4A08-8E45-E755F740E909}" dt="2023-01-22T19:37:28.835" v="3673" actId="1076"/>
          <ac:spMkLst>
            <pc:docMk/>
            <pc:sldMk cId="1969787568" sldId="271"/>
            <ac:spMk id="2" creationId="{8BDF1EDE-5423-435C-B149-87AB1BC22B83}"/>
          </ac:spMkLst>
        </pc:spChg>
        <pc:spChg chg="mod">
          <ac:chgData name="Victoria Hektor" userId="8b569925-0d85-45b1-a443-d83c1bb01681" providerId="ADAL" clId="{009A6C70-9839-4A08-8E45-E755F740E909}" dt="2023-01-22T19:39:42.015" v="3704" actId="1076"/>
          <ac:spMkLst>
            <pc:docMk/>
            <pc:sldMk cId="1969787568" sldId="271"/>
            <ac:spMk id="3" creationId="{AF64C29E-DF30-4DC6-AB95-2016F9A703B6}"/>
          </ac:spMkLst>
        </pc:spChg>
        <pc:picChg chg="add mod">
          <ac:chgData name="Victoria Hektor" userId="8b569925-0d85-45b1-a443-d83c1bb01681" providerId="ADAL" clId="{009A6C70-9839-4A08-8E45-E755F740E909}" dt="2023-01-22T19:38:00.045" v="3682" actId="1076"/>
          <ac:picMkLst>
            <pc:docMk/>
            <pc:sldMk cId="1969787568" sldId="271"/>
            <ac:picMk id="7" creationId="{9971C999-593D-704B-6C4A-C80616366EF8}"/>
          </ac:picMkLst>
        </pc:picChg>
        <pc:picChg chg="add mod">
          <ac:chgData name="Victoria Hektor" userId="8b569925-0d85-45b1-a443-d83c1bb01681" providerId="ADAL" clId="{009A6C70-9839-4A08-8E45-E755F740E909}" dt="2023-01-22T19:39:57.430" v="3708" actId="1076"/>
          <ac:picMkLst>
            <pc:docMk/>
            <pc:sldMk cId="1969787568" sldId="271"/>
            <ac:picMk id="8" creationId="{3E9E6A26-AF73-A3AB-D8BC-F0263F4A35E7}"/>
          </ac:picMkLst>
        </pc:picChg>
        <pc:picChg chg="add mod">
          <ac:chgData name="Victoria Hektor" userId="8b569925-0d85-45b1-a443-d83c1bb01681" providerId="ADAL" clId="{009A6C70-9839-4A08-8E45-E755F740E909}" dt="2023-01-22T19:38:30.061" v="3689" actId="1076"/>
          <ac:picMkLst>
            <pc:docMk/>
            <pc:sldMk cId="1969787568" sldId="271"/>
            <ac:picMk id="9" creationId="{E99373F3-6F47-49E4-D58E-EE91A5418BF9}"/>
          </ac:picMkLst>
        </pc:picChg>
        <pc:cxnChg chg="add mod">
          <ac:chgData name="Victoria Hektor" userId="8b569925-0d85-45b1-a443-d83c1bb01681" providerId="ADAL" clId="{009A6C70-9839-4A08-8E45-E755F740E909}" dt="2023-01-22T19:39:48.578" v="3706" actId="14100"/>
          <ac:cxnSpMkLst>
            <pc:docMk/>
            <pc:sldMk cId="1969787568" sldId="271"/>
            <ac:cxnSpMk id="11" creationId="{B3F203C5-F909-6B1B-C8A3-93EA173997A6}"/>
          </ac:cxnSpMkLst>
        </pc:cxnChg>
        <pc:cxnChg chg="add mod">
          <ac:chgData name="Victoria Hektor" userId="8b569925-0d85-45b1-a443-d83c1bb01681" providerId="ADAL" clId="{009A6C70-9839-4A08-8E45-E755F740E909}" dt="2023-01-22T19:39:45.167" v="3705" actId="1076"/>
          <ac:cxnSpMkLst>
            <pc:docMk/>
            <pc:sldMk cId="1969787568" sldId="271"/>
            <ac:cxnSpMk id="12" creationId="{B40A57D1-1DED-72CF-214B-1EE1784F6802}"/>
          </ac:cxnSpMkLst>
        </pc:cxnChg>
        <pc:cxnChg chg="add mod">
          <ac:chgData name="Victoria Hektor" userId="8b569925-0d85-45b1-a443-d83c1bb01681" providerId="ADAL" clId="{009A6C70-9839-4A08-8E45-E755F740E909}" dt="2023-01-22T19:39:25.296" v="3701" actId="14100"/>
          <ac:cxnSpMkLst>
            <pc:docMk/>
            <pc:sldMk cId="1969787568" sldId="271"/>
            <ac:cxnSpMk id="13" creationId="{C69F61A3-7EC6-937E-95CD-DF3CEEF3C839}"/>
          </ac:cxnSpMkLst>
        </pc:cxnChg>
      </pc:sldChg>
      <pc:sldChg chg="addSp delSp modSp mod">
        <pc:chgData name="Victoria Hektor" userId="8b569925-0d85-45b1-a443-d83c1bb01681" providerId="ADAL" clId="{009A6C70-9839-4A08-8E45-E755F740E909}" dt="2023-01-22T19:04:31.969" v="1692" actId="1076"/>
        <pc:sldMkLst>
          <pc:docMk/>
          <pc:sldMk cId="2070882687" sldId="272"/>
        </pc:sldMkLst>
        <pc:spChg chg="mod">
          <ac:chgData name="Victoria Hektor" userId="8b569925-0d85-45b1-a443-d83c1bb01681" providerId="ADAL" clId="{009A6C70-9839-4A08-8E45-E755F740E909}" dt="2023-01-22T19:04:25.575" v="1690" actId="1076"/>
          <ac:spMkLst>
            <pc:docMk/>
            <pc:sldMk cId="2070882687" sldId="272"/>
            <ac:spMk id="2" creationId="{0A32731C-311B-46F7-A865-6C3AF6B09A47}"/>
          </ac:spMkLst>
        </pc:spChg>
        <pc:spChg chg="mod">
          <ac:chgData name="Victoria Hektor" userId="8b569925-0d85-45b1-a443-d83c1bb01681" providerId="ADAL" clId="{009A6C70-9839-4A08-8E45-E755F740E909}" dt="2023-01-22T19:04:28.877" v="1691" actId="1076"/>
          <ac:spMkLst>
            <pc:docMk/>
            <pc:sldMk cId="2070882687" sldId="272"/>
            <ac:spMk id="3" creationId="{9D5232F9-FD00-464A-9F17-619C91AEF8F3}"/>
          </ac:spMkLst>
        </pc:spChg>
        <pc:spChg chg="mod">
          <ac:chgData name="Victoria Hektor" userId="8b569925-0d85-45b1-a443-d83c1bb01681" providerId="ADAL" clId="{009A6C70-9839-4A08-8E45-E755F740E909}" dt="2023-01-22T19:04:31.969" v="1692" actId="1076"/>
          <ac:spMkLst>
            <pc:docMk/>
            <pc:sldMk cId="2070882687" sldId="272"/>
            <ac:spMk id="7" creationId="{8EAF0361-E02F-EAEB-D52F-27282719C20D}"/>
          </ac:spMkLst>
        </pc:spChg>
        <pc:picChg chg="add del mod">
          <ac:chgData name="Victoria Hektor" userId="8b569925-0d85-45b1-a443-d83c1bb01681" providerId="ADAL" clId="{009A6C70-9839-4A08-8E45-E755F740E909}" dt="2023-01-22T18:07:11.480" v="262" actId="21"/>
          <ac:picMkLst>
            <pc:docMk/>
            <pc:sldMk cId="2070882687" sldId="272"/>
            <ac:picMk id="9" creationId="{64EC5AF7-E017-3C18-8F97-8082A2DA6B46}"/>
          </ac:picMkLst>
        </pc:picChg>
        <pc:picChg chg="add del mod">
          <ac:chgData name="Victoria Hektor" userId="8b569925-0d85-45b1-a443-d83c1bb01681" providerId="ADAL" clId="{009A6C70-9839-4A08-8E45-E755F740E909}" dt="2023-01-22T18:07:11.480" v="262" actId="21"/>
          <ac:picMkLst>
            <pc:docMk/>
            <pc:sldMk cId="2070882687" sldId="272"/>
            <ac:picMk id="11" creationId="{26512186-069E-8407-5EA1-CDFFF4BE88A3}"/>
          </ac:picMkLst>
        </pc:picChg>
        <pc:picChg chg="add mod">
          <ac:chgData name="Victoria Hektor" userId="8b569925-0d85-45b1-a443-d83c1bb01681" providerId="ADAL" clId="{009A6C70-9839-4A08-8E45-E755F740E909}" dt="2023-01-22T18:07:54.155" v="277" actId="1076"/>
          <ac:picMkLst>
            <pc:docMk/>
            <pc:sldMk cId="2070882687" sldId="272"/>
            <ac:picMk id="13" creationId="{83B66DAE-6FD9-E13E-FD06-F49F10190503}"/>
          </ac:picMkLst>
        </pc:picChg>
        <pc:picChg chg="add mod">
          <ac:chgData name="Victoria Hektor" userId="8b569925-0d85-45b1-a443-d83c1bb01681" providerId="ADAL" clId="{009A6C70-9839-4A08-8E45-E755F740E909}" dt="2023-01-22T18:07:44.606" v="274" actId="1076"/>
          <ac:picMkLst>
            <pc:docMk/>
            <pc:sldMk cId="2070882687" sldId="272"/>
            <ac:picMk id="15" creationId="{3B93AD4B-C0FE-E876-66F1-BB2F17D3432C}"/>
          </ac:picMkLst>
        </pc:picChg>
        <pc:picChg chg="add mod">
          <ac:chgData name="Victoria Hektor" userId="8b569925-0d85-45b1-a443-d83c1bb01681" providerId="ADAL" clId="{009A6C70-9839-4A08-8E45-E755F740E909}" dt="2023-01-22T18:09:11.489" v="284" actId="1076"/>
          <ac:picMkLst>
            <pc:docMk/>
            <pc:sldMk cId="2070882687" sldId="272"/>
            <ac:picMk id="17" creationId="{323BF08A-3F78-5333-4FFB-38BAB5A2E1EE}"/>
          </ac:picMkLst>
        </pc:picChg>
      </pc:sldChg>
      <pc:sldChg chg="addSp modSp mod">
        <pc:chgData name="Victoria Hektor" userId="8b569925-0d85-45b1-a443-d83c1bb01681" providerId="ADAL" clId="{009A6C70-9839-4A08-8E45-E755F740E909}" dt="2023-01-22T19:05:02.621" v="1696" actId="20577"/>
        <pc:sldMkLst>
          <pc:docMk/>
          <pc:sldMk cId="1151495763" sldId="273"/>
        </pc:sldMkLst>
        <pc:spChg chg="mod">
          <ac:chgData name="Victoria Hektor" userId="8b569925-0d85-45b1-a443-d83c1bb01681" providerId="ADAL" clId="{009A6C70-9839-4A08-8E45-E755F740E909}" dt="2023-01-22T19:04:44.501" v="1693" actId="1076"/>
          <ac:spMkLst>
            <pc:docMk/>
            <pc:sldMk cId="1151495763" sldId="273"/>
            <ac:spMk id="2" creationId="{0A32731C-311B-46F7-A865-6C3AF6B09A47}"/>
          </ac:spMkLst>
        </pc:spChg>
        <pc:spChg chg="mod">
          <ac:chgData name="Victoria Hektor" userId="8b569925-0d85-45b1-a443-d83c1bb01681" providerId="ADAL" clId="{009A6C70-9839-4A08-8E45-E755F740E909}" dt="2023-01-22T19:05:02.621" v="1696" actId="20577"/>
          <ac:spMkLst>
            <pc:docMk/>
            <pc:sldMk cId="1151495763" sldId="273"/>
            <ac:spMk id="3" creationId="{9D5232F9-FD00-464A-9F17-619C91AEF8F3}"/>
          </ac:spMkLst>
        </pc:spChg>
        <pc:spChg chg="mod">
          <ac:chgData name="Victoria Hektor" userId="8b569925-0d85-45b1-a443-d83c1bb01681" providerId="ADAL" clId="{009A6C70-9839-4A08-8E45-E755F740E909}" dt="2023-01-22T19:04:59.019" v="1695" actId="1076"/>
          <ac:spMkLst>
            <pc:docMk/>
            <pc:sldMk cId="1151495763" sldId="273"/>
            <ac:spMk id="7" creationId="{D3A7E3E8-A873-8DDF-AA6C-42C4C2F6EB3D}"/>
          </ac:spMkLst>
        </pc:spChg>
        <pc:picChg chg="add mod">
          <ac:chgData name="Victoria Hektor" userId="8b569925-0d85-45b1-a443-d83c1bb01681" providerId="ADAL" clId="{009A6C70-9839-4A08-8E45-E755F740E909}" dt="2023-01-22T18:19:53.808" v="1176" actId="1076"/>
          <ac:picMkLst>
            <pc:docMk/>
            <pc:sldMk cId="1151495763" sldId="273"/>
            <ac:picMk id="9" creationId="{D59B454E-960B-045F-3AE2-BB61378E6A30}"/>
          </ac:picMkLst>
        </pc:picChg>
        <pc:picChg chg="add mod">
          <ac:chgData name="Victoria Hektor" userId="8b569925-0d85-45b1-a443-d83c1bb01681" providerId="ADAL" clId="{009A6C70-9839-4A08-8E45-E755F740E909}" dt="2023-01-22T18:20:19.833" v="1183" actId="1076"/>
          <ac:picMkLst>
            <pc:docMk/>
            <pc:sldMk cId="1151495763" sldId="273"/>
            <ac:picMk id="11" creationId="{84FDF762-2AFD-2F27-3ADC-DEC99D59748B}"/>
          </ac:picMkLst>
        </pc:picChg>
        <pc:picChg chg="add mod">
          <ac:chgData name="Victoria Hektor" userId="8b569925-0d85-45b1-a443-d83c1bb01681" providerId="ADAL" clId="{009A6C70-9839-4A08-8E45-E755F740E909}" dt="2023-01-22T18:21:06.195" v="1188" actId="1076"/>
          <ac:picMkLst>
            <pc:docMk/>
            <pc:sldMk cId="1151495763" sldId="273"/>
            <ac:picMk id="13" creationId="{08BB584F-755C-E52B-4AD6-868BB226FF88}"/>
          </ac:picMkLst>
        </pc:picChg>
      </pc:sldChg>
      <pc:sldChg chg="addSp modSp mod">
        <pc:chgData name="Victoria Hektor" userId="8b569925-0d85-45b1-a443-d83c1bb01681" providerId="ADAL" clId="{009A6C70-9839-4A08-8E45-E755F740E909}" dt="2023-01-22T19:05:27.196" v="1697" actId="20577"/>
        <pc:sldMkLst>
          <pc:docMk/>
          <pc:sldMk cId="1578972745" sldId="274"/>
        </pc:sldMkLst>
        <pc:spChg chg="mod">
          <ac:chgData name="Victoria Hektor" userId="8b569925-0d85-45b1-a443-d83c1bb01681" providerId="ADAL" clId="{009A6C70-9839-4A08-8E45-E755F740E909}" dt="2023-01-22T18:23:33.415" v="1339" actId="122"/>
          <ac:spMkLst>
            <pc:docMk/>
            <pc:sldMk cId="1578972745" sldId="274"/>
            <ac:spMk id="2" creationId="{0A32731C-311B-46F7-A865-6C3AF6B09A47}"/>
          </ac:spMkLst>
        </pc:spChg>
        <pc:spChg chg="mod">
          <ac:chgData name="Victoria Hektor" userId="8b569925-0d85-45b1-a443-d83c1bb01681" providerId="ADAL" clId="{009A6C70-9839-4A08-8E45-E755F740E909}" dt="2023-01-22T19:05:27.196" v="1697" actId="20577"/>
          <ac:spMkLst>
            <pc:docMk/>
            <pc:sldMk cId="1578972745" sldId="274"/>
            <ac:spMk id="3" creationId="{9D5232F9-FD00-464A-9F17-619C91AEF8F3}"/>
          </ac:spMkLst>
        </pc:spChg>
        <pc:spChg chg="mod">
          <ac:chgData name="Victoria Hektor" userId="8b569925-0d85-45b1-a443-d83c1bb01681" providerId="ADAL" clId="{009A6C70-9839-4A08-8E45-E755F740E909}" dt="2023-01-22T18:31:26.130" v="1364" actId="403"/>
          <ac:spMkLst>
            <pc:docMk/>
            <pc:sldMk cId="1578972745" sldId="274"/>
            <ac:spMk id="7" creationId="{9403EB27-F0DC-3391-D8D2-10098EA7C15B}"/>
          </ac:spMkLst>
        </pc:spChg>
        <pc:picChg chg="add mod">
          <ac:chgData name="Victoria Hektor" userId="8b569925-0d85-45b1-a443-d83c1bb01681" providerId="ADAL" clId="{009A6C70-9839-4A08-8E45-E755F740E909}" dt="2023-01-22T18:27:49.677" v="1346" actId="1076"/>
          <ac:picMkLst>
            <pc:docMk/>
            <pc:sldMk cId="1578972745" sldId="274"/>
            <ac:picMk id="9" creationId="{2317A8E7-6265-B4E9-1C0A-9B7AC9887BB1}"/>
          </ac:picMkLst>
        </pc:picChg>
        <pc:picChg chg="add mod">
          <ac:chgData name="Victoria Hektor" userId="8b569925-0d85-45b1-a443-d83c1bb01681" providerId="ADAL" clId="{009A6C70-9839-4A08-8E45-E755F740E909}" dt="2023-01-22T18:28:36.111" v="1350" actId="962"/>
          <ac:picMkLst>
            <pc:docMk/>
            <pc:sldMk cId="1578972745" sldId="274"/>
            <ac:picMk id="11" creationId="{F8CE3F90-BF6D-A30A-64A4-3C4430F284D6}"/>
          </ac:picMkLst>
        </pc:picChg>
        <pc:picChg chg="add mod">
          <ac:chgData name="Victoria Hektor" userId="8b569925-0d85-45b1-a443-d83c1bb01681" providerId="ADAL" clId="{009A6C70-9839-4A08-8E45-E755F740E909}" dt="2023-01-22T18:28:59.364" v="1356" actId="14100"/>
          <ac:picMkLst>
            <pc:docMk/>
            <pc:sldMk cId="1578972745" sldId="274"/>
            <ac:picMk id="13" creationId="{B008C3C2-B4A0-6986-884B-30ADE1863EF5}"/>
          </ac:picMkLst>
        </pc:picChg>
        <pc:picChg chg="add mod">
          <ac:chgData name="Victoria Hektor" userId="8b569925-0d85-45b1-a443-d83c1bb01681" providerId="ADAL" clId="{009A6C70-9839-4A08-8E45-E755F740E909}" dt="2023-01-22T18:29:22.883" v="1361" actId="1076"/>
          <ac:picMkLst>
            <pc:docMk/>
            <pc:sldMk cId="1578972745" sldId="274"/>
            <ac:picMk id="15" creationId="{C7FAEAC5-CA36-1817-0FF1-37245B884B2B}"/>
          </ac:picMkLst>
        </pc:picChg>
      </pc:sldChg>
    </pc:docChg>
  </pc:docChgLst>
  <pc:docChgLst>
    <pc:chgData name="Tej Chapaneri" userId="S::p2593485@my365.dmu.ac.uk::7b978f16-8e95-430a-b922-a41c9034041b" providerId="AD" clId="Web-{95B8E702-D783-4F48-BEFA-6F079D5C3ADB}"/>
    <pc:docChg chg="modSld">
      <pc:chgData name="Tej Chapaneri" userId="S::p2593485@my365.dmu.ac.uk::7b978f16-8e95-430a-b922-a41c9034041b" providerId="AD" clId="Web-{95B8E702-D783-4F48-BEFA-6F079D5C3ADB}" dt="2023-01-19T11:43:54.991" v="3" actId="20577"/>
      <pc:docMkLst>
        <pc:docMk/>
      </pc:docMkLst>
      <pc:sldChg chg="modSp">
        <pc:chgData name="Tej Chapaneri" userId="S::p2593485@my365.dmu.ac.uk::7b978f16-8e95-430a-b922-a41c9034041b" providerId="AD" clId="Web-{95B8E702-D783-4F48-BEFA-6F079D5C3ADB}" dt="2023-01-19T11:41:48.908" v="0" actId="20577"/>
        <pc:sldMkLst>
          <pc:docMk/>
          <pc:sldMk cId="2586058810" sldId="256"/>
        </pc:sldMkLst>
        <pc:spChg chg="mod">
          <ac:chgData name="Tej Chapaneri" userId="S::p2593485@my365.dmu.ac.uk::7b978f16-8e95-430a-b922-a41c9034041b" providerId="AD" clId="Web-{95B8E702-D783-4F48-BEFA-6F079D5C3ADB}" dt="2023-01-19T11:41:48.908" v="0" actId="20577"/>
          <ac:spMkLst>
            <pc:docMk/>
            <pc:sldMk cId="2586058810" sldId="256"/>
            <ac:spMk id="3" creationId="{0236A1B4-B8D1-4A72-8E20-0703F54BF1FE}"/>
          </ac:spMkLst>
        </pc:spChg>
      </pc:sldChg>
      <pc:sldChg chg="modSp">
        <pc:chgData name="Tej Chapaneri" userId="S::p2593485@my365.dmu.ac.uk::7b978f16-8e95-430a-b922-a41c9034041b" providerId="AD" clId="Web-{95B8E702-D783-4F48-BEFA-6F079D5C3ADB}" dt="2023-01-19T11:42:50.582" v="1" actId="20577"/>
        <pc:sldMkLst>
          <pc:docMk/>
          <pc:sldMk cId="2619301236" sldId="264"/>
        </pc:sldMkLst>
        <pc:spChg chg="mod">
          <ac:chgData name="Tej Chapaneri" userId="S::p2593485@my365.dmu.ac.uk::7b978f16-8e95-430a-b922-a41c9034041b" providerId="AD" clId="Web-{95B8E702-D783-4F48-BEFA-6F079D5C3ADB}" dt="2023-01-19T11:42:50.582" v="1" actId="20577"/>
          <ac:spMkLst>
            <pc:docMk/>
            <pc:sldMk cId="2619301236" sldId="264"/>
            <ac:spMk id="10" creationId="{F5F1AEEC-D56B-4D10-B1F5-63AA91152B53}"/>
          </ac:spMkLst>
        </pc:spChg>
      </pc:sldChg>
      <pc:sldChg chg="modSp">
        <pc:chgData name="Tej Chapaneri" userId="S::p2593485@my365.dmu.ac.uk::7b978f16-8e95-430a-b922-a41c9034041b" providerId="AD" clId="Web-{95B8E702-D783-4F48-BEFA-6F079D5C3ADB}" dt="2023-01-19T11:43:35.615" v="2" actId="20577"/>
        <pc:sldMkLst>
          <pc:docMk/>
          <pc:sldMk cId="2896385493" sldId="270"/>
        </pc:sldMkLst>
        <pc:spChg chg="mod">
          <ac:chgData name="Tej Chapaneri" userId="S::p2593485@my365.dmu.ac.uk::7b978f16-8e95-430a-b922-a41c9034041b" providerId="AD" clId="Web-{95B8E702-D783-4F48-BEFA-6F079D5C3ADB}" dt="2023-01-19T11:43:35.615" v="2" actId="20577"/>
          <ac:spMkLst>
            <pc:docMk/>
            <pc:sldMk cId="2896385493" sldId="270"/>
            <ac:spMk id="2" creationId="{9D59071C-BCE9-FC99-F286-7A6499F8AB07}"/>
          </ac:spMkLst>
        </pc:spChg>
      </pc:sldChg>
      <pc:sldChg chg="modSp">
        <pc:chgData name="Tej Chapaneri" userId="S::p2593485@my365.dmu.ac.uk::7b978f16-8e95-430a-b922-a41c9034041b" providerId="AD" clId="Web-{95B8E702-D783-4F48-BEFA-6F079D5C3ADB}" dt="2023-01-19T11:43:54.991" v="3" actId="20577"/>
        <pc:sldMkLst>
          <pc:docMk/>
          <pc:sldMk cId="1969787568" sldId="271"/>
        </pc:sldMkLst>
        <pc:spChg chg="mod">
          <ac:chgData name="Tej Chapaneri" userId="S::p2593485@my365.dmu.ac.uk::7b978f16-8e95-430a-b922-a41c9034041b" providerId="AD" clId="Web-{95B8E702-D783-4F48-BEFA-6F079D5C3ADB}" dt="2023-01-19T11:43:54.991" v="3" actId="20577"/>
          <ac:spMkLst>
            <pc:docMk/>
            <pc:sldMk cId="1969787568" sldId="271"/>
            <ac:spMk id="3" creationId="{AF64C29E-DF30-4DC6-AB95-2016F9A703B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Tej</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buFont typeface="Arial" panose="020B0604020202020204" pitchFamily="34" charset="0"/>
            <a:buChar char="•"/>
          </a:pPr>
          <a:r>
            <a:rPr lang="en-US" sz="1400" spc="50" baseline="0" dirty="0">
              <a:latin typeface="+mn-lt"/>
            </a:rPr>
            <a:t>Naturally took the lead</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Charlie</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dirty="0">
              <a:latin typeface="+mn-lt"/>
            </a:rPr>
            <a:t>A Wizz at being the Interface/Front-End guy</a:t>
          </a:r>
        </a:p>
        <a:p>
          <a:pPr marL="0">
            <a:lnSpc>
              <a:spcPct val="100000"/>
            </a:lnSpc>
          </a:pPr>
          <a:endParaRPr lang="en-US" sz="1400" spc="50" baseline="0" dirty="0">
            <a:latin typeface="+mn-lt"/>
          </a:endParaRP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Victoria</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Better at taking on the fluffy stuff; support &amp; admin roles, testing, &amp; planning. etc</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325A1589-82C2-4CC3-88A2-F67EC050E06C}">
      <dgm:prSet phldr="0" custT="1"/>
      <dgm:spPr/>
      <dgm:t>
        <a:bodyPr/>
        <a:lstStyle/>
        <a:p>
          <a:pPr marL="0">
            <a:lnSpc>
              <a:spcPct val="100000"/>
            </a:lnSpc>
            <a:buNone/>
          </a:pPr>
          <a:r>
            <a:rPr lang="en-US" sz="1400" spc="50" baseline="0" dirty="0">
              <a:latin typeface="+mn-lt"/>
            </a:rPr>
            <a:t>Web Application Developer</a:t>
          </a:r>
        </a:p>
      </dgm:t>
    </dgm:pt>
    <dgm:pt modelId="{9D654642-2DA5-4D7D-B789-3ABABCFBF17B}" type="parTrans" cxnId="{E380CB9C-141E-4C51-9AF5-37938C86ADC5}">
      <dgm:prSet/>
      <dgm:spPr/>
      <dgm:t>
        <a:bodyPr/>
        <a:lstStyle/>
        <a:p>
          <a:endParaRPr lang="en-GB"/>
        </a:p>
      </dgm:t>
    </dgm:pt>
    <dgm:pt modelId="{E133C525-7392-4694-8EB4-AD8DB151BD3D}" type="sibTrans" cxnId="{E380CB9C-141E-4C51-9AF5-37938C86ADC5}">
      <dgm:prSet/>
      <dgm:spPr/>
      <dgm:t>
        <a:bodyPr/>
        <a:lstStyle/>
        <a:p>
          <a:endParaRPr lang="en-GB"/>
        </a:p>
      </dgm:t>
    </dgm:pt>
    <dgm:pt modelId="{C6890ABA-5E17-43CA-B9B7-C65A46DCD2A5}">
      <dgm:prSet phldr="0" custT="1"/>
      <dgm:spPr/>
      <dgm:t>
        <a:bodyPr/>
        <a:lstStyle/>
        <a:p>
          <a:pPr marL="0">
            <a:lnSpc>
              <a:spcPct val="100000"/>
            </a:lnSpc>
            <a:buNone/>
          </a:pPr>
          <a:r>
            <a:rPr lang="en-US" sz="1400" spc="50" baseline="0" dirty="0">
              <a:latin typeface="+mn-lt"/>
            </a:rPr>
            <a:t>Database Administrator</a:t>
          </a:r>
        </a:p>
      </dgm:t>
    </dgm:pt>
    <dgm:pt modelId="{97099F4A-895D-41E4-8142-CE3661C1F5C2}" type="parTrans" cxnId="{2335734A-6D32-425F-8607-FF07BFA21753}">
      <dgm:prSet/>
      <dgm:spPr/>
      <dgm:t>
        <a:bodyPr/>
        <a:lstStyle/>
        <a:p>
          <a:endParaRPr lang="en-GB"/>
        </a:p>
      </dgm:t>
    </dgm:pt>
    <dgm:pt modelId="{F697E819-A2D7-4DBF-BC05-71A5D4B2C920}" type="sibTrans" cxnId="{2335734A-6D32-425F-8607-FF07BFA21753}">
      <dgm:prSet/>
      <dgm:spPr/>
      <dgm:t>
        <a:bodyPr/>
        <a:lstStyle/>
        <a:p>
          <a:endParaRPr lang="en-GB"/>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3">
        <dgm:presLayoutVars>
          <dgm:chMax val="0"/>
          <dgm:chPref val="0"/>
        </dgm:presLayoutVars>
      </dgm:prSet>
      <dgm:spPr/>
    </dgm:pt>
    <dgm:pt modelId="{22359DD7-1BFB-4900-BAE6-6084F2F57988}" type="pres">
      <dgm:prSet presAssocID="{73D947E0-108F-4D20-A71E-3CF329F97212}" presName="desTx" presStyleLbl="alignAccFollowNode1" presStyleIdx="0" presStyleCnt="3">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3">
        <dgm:presLayoutVars>
          <dgm:chMax val="0"/>
          <dgm:chPref val="0"/>
        </dgm:presLayoutVars>
      </dgm:prSet>
      <dgm:spPr/>
    </dgm:pt>
    <dgm:pt modelId="{4FEB85EB-D046-4CDB-8A62-BBCE260C4490}" type="pres">
      <dgm:prSet presAssocID="{B1AFA1AF-0FF8-45B3-A6D0-0E255A2F637D}" presName="desTx" presStyleLbl="alignAccFollowNode1" presStyleIdx="1" presStyleCnt="3">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3">
        <dgm:presLayoutVars>
          <dgm:chMax val="0"/>
          <dgm:chPref val="0"/>
        </dgm:presLayoutVars>
      </dgm:prSet>
      <dgm:spPr/>
    </dgm:pt>
    <dgm:pt modelId="{6B5FE59C-B471-448A-AA7A-B526DCC4D4CA}" type="pres">
      <dgm:prSet presAssocID="{E9682B4F-0217-4B50-923E-C104AA24290F}" presName="desTx" presStyleLbl="alignAccFollowNode1" presStyleIdx="2" presStyleCnt="3">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7A55366-077C-403B-A9E1-B9C6B5CA3288}" type="presOf" srcId="{73D947E0-108F-4D20-A71E-3CF329F97212}" destId="{BDBD7220-3F85-45D2-BED6-5BBFBC23EAE3}" srcOrd="0" destOrd="0" presId="urn:microsoft.com/office/officeart/2016/7/layout/HorizontalActionList"/>
    <dgm:cxn modelId="{2335734A-6D32-425F-8607-FF07BFA21753}" srcId="{73D947E0-108F-4D20-A71E-3CF329F97212}" destId="{C6890ABA-5E17-43CA-B9B7-C65A46DCD2A5}" srcOrd="2" destOrd="0" parTransId="{97099F4A-895D-41E4-8142-CE3661C1F5C2}" sibTransId="{F697E819-A2D7-4DBF-BC05-71A5D4B2C920}"/>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E380CB9C-141E-4C51-9AF5-37938C86ADC5}" srcId="{73D947E0-108F-4D20-A71E-3CF329F97212}" destId="{325A1589-82C2-4CC3-88A2-F67EC050E06C}" srcOrd="1" destOrd="0" parTransId="{9D654642-2DA5-4D7D-B789-3ABABCFBF17B}" sibTransId="{E133C525-7392-4694-8EB4-AD8DB151BD3D}"/>
    <dgm:cxn modelId="{110097B3-0B24-42EE-9C79-845C028B379B}" type="presOf" srcId="{E9682B4F-0217-4B50-923E-C104AA24290F}" destId="{49B7F8FA-D256-41EF-9327-52A3551D9A60}" srcOrd="0" destOrd="0" presId="urn:microsoft.com/office/officeart/2016/7/layout/HorizontalActionList"/>
    <dgm:cxn modelId="{F05D6FB8-C733-42E4-A224-B36760B37CBD}" type="presOf" srcId="{325A1589-82C2-4CC3-88A2-F67EC050E06C}" destId="{22359DD7-1BFB-4900-BAE6-6084F2F57988}" srcOrd="0" destOrd="1"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8CB96BD1-8B01-481A-B525-C5C507C9951C}" type="presOf" srcId="{0EC0C300-11E4-45CF-8418-973585107209}" destId="{6B5FE59C-B471-448A-AA7A-B526DCC4D4CA}" srcOrd="0" destOrd="0" presId="urn:microsoft.com/office/officeart/2016/7/layout/HorizontalActionList"/>
    <dgm:cxn modelId="{BC75ACD3-5EF7-4249-9CD0-B089BEE62FEC}" type="presOf" srcId="{C6890ABA-5E17-43CA-B9B7-C65A46DCD2A5}" destId="{22359DD7-1BFB-4900-BAE6-6084F2F57988}" srcOrd="0" destOrd="2"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0090" y="615656"/>
          <a:ext cx="3426543" cy="102796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Tej</a:t>
          </a:r>
        </a:p>
      </dsp:txBody>
      <dsp:txXfrm>
        <a:off x="10090" y="615656"/>
        <a:ext cx="3426543" cy="1027963"/>
      </dsp:txXfrm>
    </dsp:sp>
    <dsp:sp modelId="{22359DD7-1BFB-4900-BAE6-6084F2F57988}">
      <dsp:nvSpPr>
        <dsp:cNvPr id="0" name=""/>
        <dsp:cNvSpPr/>
      </dsp:nvSpPr>
      <dsp:spPr>
        <a:xfrm>
          <a:off x="10090" y="1643619"/>
          <a:ext cx="3426543" cy="1485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l" defTabSz="622300">
            <a:lnSpc>
              <a:spcPct val="100000"/>
            </a:lnSpc>
            <a:spcBef>
              <a:spcPct val="0"/>
            </a:spcBef>
            <a:spcAft>
              <a:spcPct val="35000"/>
            </a:spcAft>
            <a:buFont typeface="Arial" panose="020B0604020202020204" pitchFamily="34" charset="0"/>
            <a:buNone/>
          </a:pPr>
          <a:r>
            <a:rPr lang="en-US" sz="1400" kern="1200" spc="50" baseline="0" dirty="0">
              <a:latin typeface="+mn-lt"/>
            </a:rPr>
            <a:t>Naturally took the lead</a:t>
          </a:r>
        </a:p>
        <a:p>
          <a:pPr marL="0" lvl="0" indent="0" algn="l" defTabSz="622300">
            <a:lnSpc>
              <a:spcPct val="100000"/>
            </a:lnSpc>
            <a:spcBef>
              <a:spcPct val="0"/>
            </a:spcBef>
            <a:spcAft>
              <a:spcPct val="35000"/>
            </a:spcAft>
            <a:buNone/>
          </a:pPr>
          <a:r>
            <a:rPr lang="en-US" sz="1400" kern="1200" spc="50" baseline="0" dirty="0">
              <a:latin typeface="+mn-lt"/>
            </a:rPr>
            <a:t>Web Application Developer</a:t>
          </a:r>
        </a:p>
        <a:p>
          <a:pPr marL="0" lvl="0" indent="0" algn="l" defTabSz="622300">
            <a:lnSpc>
              <a:spcPct val="100000"/>
            </a:lnSpc>
            <a:spcBef>
              <a:spcPct val="0"/>
            </a:spcBef>
            <a:spcAft>
              <a:spcPct val="35000"/>
            </a:spcAft>
            <a:buNone/>
          </a:pPr>
          <a:r>
            <a:rPr lang="en-US" sz="1400" kern="1200" spc="50" baseline="0" dirty="0">
              <a:latin typeface="+mn-lt"/>
            </a:rPr>
            <a:t>Database Administrator</a:t>
          </a:r>
        </a:p>
      </dsp:txBody>
      <dsp:txXfrm>
        <a:off x="10090" y="1643619"/>
        <a:ext cx="3426543" cy="1485637"/>
      </dsp:txXfrm>
    </dsp:sp>
    <dsp:sp modelId="{C4F84DEA-2002-4D32-8E80-70EEE05E345A}">
      <dsp:nvSpPr>
        <dsp:cNvPr id="0" name=""/>
        <dsp:cNvSpPr/>
      </dsp:nvSpPr>
      <dsp:spPr>
        <a:xfrm>
          <a:off x="3544528" y="615656"/>
          <a:ext cx="3426543" cy="102796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Charlie</a:t>
          </a:r>
        </a:p>
      </dsp:txBody>
      <dsp:txXfrm>
        <a:off x="3544528" y="615656"/>
        <a:ext cx="3426543" cy="1027963"/>
      </dsp:txXfrm>
    </dsp:sp>
    <dsp:sp modelId="{4FEB85EB-D046-4CDB-8A62-BBCE260C4490}">
      <dsp:nvSpPr>
        <dsp:cNvPr id="0" name=""/>
        <dsp:cNvSpPr/>
      </dsp:nvSpPr>
      <dsp:spPr>
        <a:xfrm>
          <a:off x="3544528" y="1643619"/>
          <a:ext cx="3426543" cy="1485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A Wizz at being the Interface/Front-End guy</a:t>
          </a:r>
        </a:p>
        <a:p>
          <a:pPr marL="0" lvl="0" indent="0" algn="l" defTabSz="622300">
            <a:lnSpc>
              <a:spcPct val="100000"/>
            </a:lnSpc>
            <a:spcBef>
              <a:spcPct val="0"/>
            </a:spcBef>
            <a:spcAft>
              <a:spcPct val="35000"/>
            </a:spcAft>
            <a:buNone/>
          </a:pPr>
          <a:endParaRPr lang="en-US" sz="1400" kern="1200" spc="50" baseline="0" dirty="0">
            <a:latin typeface="+mn-lt"/>
          </a:endParaRPr>
        </a:p>
      </dsp:txBody>
      <dsp:txXfrm>
        <a:off x="3544528" y="1643619"/>
        <a:ext cx="3426543" cy="1485637"/>
      </dsp:txXfrm>
    </dsp:sp>
    <dsp:sp modelId="{49B7F8FA-D256-41EF-9327-52A3551D9A60}">
      <dsp:nvSpPr>
        <dsp:cNvPr id="0" name=""/>
        <dsp:cNvSpPr/>
      </dsp:nvSpPr>
      <dsp:spPr>
        <a:xfrm>
          <a:off x="7078966" y="615656"/>
          <a:ext cx="3426543" cy="102796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Victoria</a:t>
          </a:r>
        </a:p>
      </dsp:txBody>
      <dsp:txXfrm>
        <a:off x="7078966" y="615656"/>
        <a:ext cx="3426543" cy="1027963"/>
      </dsp:txXfrm>
    </dsp:sp>
    <dsp:sp modelId="{6B5FE59C-B471-448A-AA7A-B526DCC4D4CA}">
      <dsp:nvSpPr>
        <dsp:cNvPr id="0" name=""/>
        <dsp:cNvSpPr/>
      </dsp:nvSpPr>
      <dsp:spPr>
        <a:xfrm>
          <a:off x="7078966" y="1643619"/>
          <a:ext cx="3426543" cy="1485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Better at taking on the fluffy stuff; support &amp; admin roles, testing, &amp; planning. etc</a:t>
          </a:r>
        </a:p>
      </dsp:txBody>
      <dsp:txXfrm>
        <a:off x="7078966" y="1643619"/>
        <a:ext cx="3426543" cy="1485637"/>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249788" y="4350343"/>
            <a:ext cx="5315842" cy="1122202"/>
          </a:xfrm>
        </p:spPr>
        <p:txBody>
          <a:bodyPr/>
          <a:lstStyle/>
          <a:p>
            <a:pPr algn="ctr"/>
            <a:r>
              <a:rPr lang="en-US" dirty="0"/>
              <a:t>Telemetry Data </a:t>
            </a:r>
            <a:br>
              <a:rPr lang="en-US" dirty="0"/>
            </a:br>
            <a:r>
              <a:rPr lang="en-US" dirty="0"/>
              <a:t>Web Application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791096" y="5472545"/>
            <a:ext cx="4941770" cy="928255"/>
          </a:xfrm>
        </p:spPr>
        <p:txBody>
          <a:bodyPr vert="horz" lIns="91440" tIns="45720" rIns="91440" bIns="45720" rtlCol="0" anchor="t">
            <a:normAutofit/>
          </a:bodyPr>
          <a:lstStyle/>
          <a:p>
            <a:r>
              <a:rPr lang="en-US" dirty="0"/>
              <a:t>Team: </a:t>
            </a:r>
            <a:r>
              <a:rPr lang="en-GB" b="0" i="0" dirty="0">
                <a:solidFill>
                  <a:srgbClr val="000000"/>
                </a:solidFill>
                <a:effectLst/>
                <a:latin typeface="Open Sans" panose="020B0606030504020204" pitchFamily="34" charset="0"/>
              </a:rPr>
              <a:t>23-3110-AC</a:t>
            </a:r>
            <a:endParaRPr lang="en-US" dirty="0"/>
          </a:p>
          <a:p>
            <a:r>
              <a:rPr lang="en-US" dirty="0"/>
              <a:t>Charlie James, Tej Chapaneri &amp; Victoria Hektor</a:t>
            </a:r>
          </a:p>
        </p:txBody>
      </p:sp>
      <p:pic>
        <p:nvPicPr>
          <p:cNvPr id="5" name="Picture 4" descr="Graphical user interface, application&#10;&#10;Description automatically generated">
            <a:extLst>
              <a:ext uri="{FF2B5EF4-FFF2-40B4-BE49-F238E27FC236}">
                <a16:creationId xmlns:a16="http://schemas.microsoft.com/office/drawing/2014/main" id="{3586E2C5-FADF-611F-20A6-509167B49FA0}"/>
              </a:ext>
            </a:extLst>
          </p:cNvPr>
          <p:cNvPicPr>
            <a:picLocks noChangeAspect="1"/>
          </p:cNvPicPr>
          <p:nvPr/>
        </p:nvPicPr>
        <p:blipFill>
          <a:blip r:embed="rId2"/>
          <a:stretch>
            <a:fillRect/>
          </a:stretch>
        </p:blipFill>
        <p:spPr>
          <a:xfrm>
            <a:off x="9073963" y="248948"/>
            <a:ext cx="2860621" cy="2145465"/>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2251363" y="0"/>
            <a:ext cx="8421688" cy="1325563"/>
          </a:xfrm>
        </p:spPr>
        <p:txBody>
          <a:bodyPr/>
          <a:lstStyle/>
          <a:p>
            <a:r>
              <a:rPr lang="en-US" b="1" dirty="0"/>
              <a:t>The Process</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330036" y="451310"/>
            <a:ext cx="4502727" cy="823912"/>
          </a:xfrm>
        </p:spPr>
        <p:txBody>
          <a:bodyPr/>
          <a:lstStyle/>
          <a:p>
            <a:r>
              <a:rPr lang="en-US" b="1" dirty="0"/>
              <a:t>Software Development Life Cycle</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330036" y="1187090"/>
            <a:ext cx="4273563" cy="2510776"/>
          </a:xfrm>
        </p:spPr>
        <p:txBody>
          <a:bodyPr>
            <a:normAutofit/>
          </a:bodyPr>
          <a:lstStyle/>
          <a:p>
            <a:r>
              <a:rPr lang="en-US" dirty="0"/>
              <a:t>For this groupwork we followed SDLC, to allow for a structured way to plan, design and implement the project to the brief. Throughout the project numerous meetings were held whereby the project was discussed and a revised plan put in place each time to tackle anything that needed completing. We planned at various stages and at each point of creation it was tested in the localhost environment to check the functionality and output.</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638812" y="3079572"/>
            <a:ext cx="2896671" cy="823912"/>
          </a:xfrm>
        </p:spPr>
        <p:txBody>
          <a:bodyPr/>
          <a:lstStyle/>
          <a:p>
            <a:r>
              <a:rPr lang="en-US" b="1" dirty="0"/>
              <a:t>Agile Methodology</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638812" y="3984047"/>
            <a:ext cx="3041609" cy="2247249"/>
          </a:xfrm>
        </p:spPr>
        <p:txBody>
          <a:bodyPr>
            <a:normAutofit/>
          </a:bodyPr>
          <a:lstStyle/>
          <a:p>
            <a:r>
              <a:rPr lang="en-US" dirty="0"/>
              <a:t>We actively followed the agile methodology to ensure we had flexibility to adapt to changes that may arise throughout the course of development, including refactoring. This also allowed for a more collaborative approach to development and regular meetings to support the whole team. </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773720" y="3079572"/>
            <a:ext cx="2882475" cy="823912"/>
          </a:xfrm>
        </p:spPr>
        <p:txBody>
          <a:bodyPr/>
          <a:lstStyle/>
          <a:p>
            <a:r>
              <a:rPr lang="en-US" b="1" dirty="0"/>
              <a:t>Teamwork &amp; Support</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773720" y="3984047"/>
            <a:ext cx="3217913" cy="2374463"/>
          </a:xfrm>
        </p:spPr>
        <p:txBody>
          <a:bodyPr>
            <a:normAutofit/>
          </a:bodyPr>
          <a:lstStyle/>
          <a:p>
            <a:r>
              <a:rPr lang="en-US" dirty="0"/>
              <a:t>Throughout the whole project support was never withheld and learning opportunities were never missed. This project has given us the opportunity to engage in a mock project working collaboratively as a team and provided invaluable experience and learning curves.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SWAD Coursework</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3" name="Picture 12" descr="Diagram&#10;&#10;Description automatically generated">
            <a:extLst>
              <a:ext uri="{FF2B5EF4-FFF2-40B4-BE49-F238E27FC236}">
                <a16:creationId xmlns:a16="http://schemas.microsoft.com/office/drawing/2014/main" id="{8EC8C34B-77DA-E98C-7734-18D567EF1732}"/>
              </a:ext>
            </a:extLst>
          </p:cNvPr>
          <p:cNvPicPr>
            <a:picLocks noChangeAspect="1"/>
          </p:cNvPicPr>
          <p:nvPr/>
        </p:nvPicPr>
        <p:blipFill>
          <a:blip r:embed="rId2"/>
          <a:stretch>
            <a:fillRect/>
          </a:stretch>
        </p:blipFill>
        <p:spPr>
          <a:xfrm>
            <a:off x="4159590" y="3660948"/>
            <a:ext cx="3872820" cy="2694136"/>
          </a:xfrm>
          <a:prstGeom prst="rect">
            <a:avLst/>
          </a:prstGeom>
        </p:spPr>
      </p:pic>
      <p:pic>
        <p:nvPicPr>
          <p:cNvPr id="15" name="Picture 14" descr="Diagram&#10;&#10;Description automatically generated">
            <a:extLst>
              <a:ext uri="{FF2B5EF4-FFF2-40B4-BE49-F238E27FC236}">
                <a16:creationId xmlns:a16="http://schemas.microsoft.com/office/drawing/2014/main" id="{ED2940CF-2D34-08B6-A2CA-73580DCF3DDF}"/>
              </a:ext>
            </a:extLst>
          </p:cNvPr>
          <p:cNvPicPr>
            <a:picLocks noChangeAspect="1"/>
          </p:cNvPicPr>
          <p:nvPr/>
        </p:nvPicPr>
        <p:blipFill>
          <a:blip r:embed="rId3"/>
          <a:stretch>
            <a:fillRect/>
          </a:stretch>
        </p:blipFill>
        <p:spPr>
          <a:xfrm>
            <a:off x="5638235" y="665814"/>
            <a:ext cx="6270970" cy="2825714"/>
          </a:xfrm>
          <a:prstGeom prst="rect">
            <a:avLst/>
          </a:prstGeom>
        </p:spPr>
      </p:pic>
      <p:sp>
        <p:nvSpPr>
          <p:cNvPr id="16" name="Arrow: Left-Right 15">
            <a:extLst>
              <a:ext uri="{FF2B5EF4-FFF2-40B4-BE49-F238E27FC236}">
                <a16:creationId xmlns:a16="http://schemas.microsoft.com/office/drawing/2014/main" id="{9BE4F627-69DF-2EE0-1B44-4D73BA10D885}"/>
              </a:ext>
            </a:extLst>
          </p:cNvPr>
          <p:cNvSpPr/>
          <p:nvPr/>
        </p:nvSpPr>
        <p:spPr>
          <a:xfrm>
            <a:off x="5638235" y="1611744"/>
            <a:ext cx="1579983" cy="3796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Left-Right 16">
            <a:extLst>
              <a:ext uri="{FF2B5EF4-FFF2-40B4-BE49-F238E27FC236}">
                <a16:creationId xmlns:a16="http://schemas.microsoft.com/office/drawing/2014/main" id="{8319665D-3E0A-C0F4-6581-7077727D7B9E}"/>
              </a:ext>
            </a:extLst>
          </p:cNvPr>
          <p:cNvSpPr/>
          <p:nvPr/>
        </p:nvSpPr>
        <p:spPr>
          <a:xfrm>
            <a:off x="3424977" y="4433646"/>
            <a:ext cx="509720" cy="2062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Left-Right 17">
            <a:extLst>
              <a:ext uri="{FF2B5EF4-FFF2-40B4-BE49-F238E27FC236}">
                <a16:creationId xmlns:a16="http://schemas.microsoft.com/office/drawing/2014/main" id="{2DA4841A-8ABE-FFCF-DCB4-77D5685EFFBC}"/>
              </a:ext>
            </a:extLst>
          </p:cNvPr>
          <p:cNvSpPr/>
          <p:nvPr/>
        </p:nvSpPr>
        <p:spPr>
          <a:xfrm>
            <a:off x="8141844" y="4433646"/>
            <a:ext cx="509720" cy="2062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942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540125" y="0"/>
            <a:ext cx="5111750" cy="1204912"/>
          </a:xfrm>
        </p:spPr>
        <p:txBody>
          <a:bodyPr/>
          <a:lstStyle/>
          <a:p>
            <a:pPr algn="ctr"/>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4991966" y="1492248"/>
            <a:ext cx="6493452" cy="4492915"/>
          </a:xfrm>
        </p:spPr>
        <p:txBody>
          <a:bodyPr>
            <a:normAutofit/>
          </a:bodyPr>
          <a:lstStyle/>
          <a:p>
            <a:r>
              <a:rPr lang="en-US" dirty="0"/>
              <a:t>In summary: </a:t>
            </a:r>
          </a:p>
          <a:p>
            <a:pPr marL="285750" indent="-285750">
              <a:buFont typeface="Wingdings" panose="05000000000000000000" pitchFamily="2" charset="2"/>
              <a:buChar char="ü"/>
            </a:pPr>
            <a:r>
              <a:rPr lang="en-US" dirty="0"/>
              <a:t>We have successfully worked as team towards a common goal and project</a:t>
            </a:r>
          </a:p>
          <a:p>
            <a:pPr marL="285750" indent="-285750">
              <a:buFont typeface="Wingdings" panose="05000000000000000000" pitchFamily="2" charset="2"/>
              <a:buChar char="ü"/>
            </a:pPr>
            <a:r>
              <a:rPr lang="en-US" dirty="0"/>
              <a:t>Completed the objectives of; download, validate, store and display telemetry data</a:t>
            </a:r>
          </a:p>
          <a:p>
            <a:pPr marL="285750" indent="-285750">
              <a:buFont typeface="Wingdings" panose="05000000000000000000" pitchFamily="2" charset="2"/>
              <a:buChar char="ü"/>
            </a:pPr>
            <a:r>
              <a:rPr lang="en-US" dirty="0"/>
              <a:t>Used SOC &amp; SPA, along with Docblock comments for ease of understanding and adaptable for collaboration</a:t>
            </a:r>
          </a:p>
          <a:p>
            <a:pPr marL="285750" indent="-285750">
              <a:buFont typeface="Wingdings" panose="05000000000000000000" pitchFamily="2" charset="2"/>
              <a:buChar char="ü"/>
            </a:pPr>
            <a:r>
              <a:rPr lang="en-US" dirty="0"/>
              <a:t>Carried out testing via PHPUnit, frontend forms, and PHPCodeSniffer</a:t>
            </a:r>
          </a:p>
          <a:p>
            <a:pPr marL="285750" indent="-285750">
              <a:buFont typeface="Wingdings" panose="05000000000000000000" pitchFamily="2" charset="2"/>
              <a:buChar char="ü"/>
            </a:pPr>
            <a:r>
              <a:rPr lang="en-US" dirty="0"/>
              <a:t>Utilised the Slim Framework and Twig templating engine to ensure the best security, readability and adaptability for our system</a:t>
            </a:r>
          </a:p>
          <a:p>
            <a:pPr marL="285750" indent="-285750">
              <a:buFont typeface="Wingdings" panose="05000000000000000000" pitchFamily="2" charset="2"/>
              <a:buChar char="ü"/>
            </a:pPr>
            <a:r>
              <a:rPr lang="en-US" dirty="0"/>
              <a:t>Attempted most/all tasks set out in the brief, learnt what worked and what didn’t</a:t>
            </a:r>
          </a:p>
          <a:p>
            <a:pPr marL="285750" indent="-285750">
              <a:buFont typeface="Wingdings" panose="05000000000000000000" pitchFamily="2" charset="2"/>
              <a:buChar char="ü"/>
            </a:pPr>
            <a:r>
              <a:rPr lang="en-US" dirty="0"/>
              <a:t>Created a supportive and collaborative working space for the whole team utilising SDLC &amp; Agile Methodology</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2023</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SWAD Coursework</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pic>
        <p:nvPicPr>
          <p:cNvPr id="14" name="Picture 13" descr="Icon&#10;&#10;Description automatically generated">
            <a:extLst>
              <a:ext uri="{FF2B5EF4-FFF2-40B4-BE49-F238E27FC236}">
                <a16:creationId xmlns:a16="http://schemas.microsoft.com/office/drawing/2014/main" id="{B2A8074E-7CFA-D393-FADC-194B234E46A8}"/>
              </a:ext>
            </a:extLst>
          </p:cNvPr>
          <p:cNvPicPr>
            <a:picLocks noChangeAspect="1"/>
          </p:cNvPicPr>
          <p:nvPr/>
        </p:nvPicPr>
        <p:blipFill>
          <a:blip r:embed="rId2"/>
          <a:stretch>
            <a:fillRect/>
          </a:stretch>
        </p:blipFill>
        <p:spPr>
          <a:xfrm>
            <a:off x="0" y="3214255"/>
            <a:ext cx="3885447" cy="2033384"/>
          </a:xfrm>
          <a:prstGeom prst="rect">
            <a:avLst/>
          </a:prstGeom>
        </p:spPr>
      </p:pic>
    </p:spTree>
    <p:extLst>
      <p:ext uri="{BB962C8B-B14F-4D97-AF65-F5344CB8AC3E}">
        <p14:creationId xmlns:p14="http://schemas.microsoft.com/office/powerpoint/2010/main" val="174286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3334549" y="449943"/>
            <a:ext cx="7342909" cy="745615"/>
          </a:xfrm>
        </p:spPr>
        <p:txBody>
          <a:bodyPr/>
          <a:lstStyle/>
          <a:p>
            <a:pPr algn="ctr"/>
            <a:r>
              <a:rPr lang="en-US" dirty="0"/>
              <a:t>THANK YOU &amp; Any Questions</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3125238" y="1457927"/>
            <a:ext cx="4179570" cy="3903123"/>
          </a:xfrm>
        </p:spPr>
        <p:txBody>
          <a:bodyPr vert="horz" lIns="91440" tIns="45720" rIns="91440" bIns="45720" rtlCol="0" anchor="t">
            <a:normAutofit/>
          </a:bodyPr>
          <a:lstStyle/>
          <a:p>
            <a:r>
              <a:rPr lang="en-US" sz="2400" dirty="0"/>
              <a:t>Tej Chapaneri</a:t>
            </a:r>
          </a:p>
          <a:p>
            <a:endParaRPr lang="en-US" sz="2400" dirty="0"/>
          </a:p>
          <a:p>
            <a:r>
              <a:rPr lang="en-US" sz="2400" dirty="0"/>
              <a:t>Charlie James</a:t>
            </a:r>
          </a:p>
          <a:p>
            <a:endParaRPr lang="en-US" sz="2400" dirty="0"/>
          </a:p>
          <a:p>
            <a:r>
              <a:rPr lang="en-US" sz="2400" dirty="0"/>
              <a:t>Victoria Hektor</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2023</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SWAD Coursework</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12</a:t>
            </a:fld>
            <a:endParaRPr lang="en-US" dirty="0"/>
          </a:p>
        </p:txBody>
      </p:sp>
      <p:pic>
        <p:nvPicPr>
          <p:cNvPr id="7" name="Picture 6" descr="A picture containing text&#10;&#10;Description automatically generated">
            <a:extLst>
              <a:ext uri="{FF2B5EF4-FFF2-40B4-BE49-F238E27FC236}">
                <a16:creationId xmlns:a16="http://schemas.microsoft.com/office/drawing/2014/main" id="{9971C999-593D-704B-6C4A-C80616366EF8}"/>
              </a:ext>
            </a:extLst>
          </p:cNvPr>
          <p:cNvPicPr>
            <a:picLocks noChangeAspect="1"/>
          </p:cNvPicPr>
          <p:nvPr/>
        </p:nvPicPr>
        <p:blipFill>
          <a:blip r:embed="rId2"/>
          <a:stretch>
            <a:fillRect/>
          </a:stretch>
        </p:blipFill>
        <p:spPr>
          <a:xfrm>
            <a:off x="7377282" y="1401979"/>
            <a:ext cx="1582650" cy="1582650"/>
          </a:xfrm>
          <a:prstGeom prst="rect">
            <a:avLst/>
          </a:prstGeom>
        </p:spPr>
      </p:pic>
      <p:pic>
        <p:nvPicPr>
          <p:cNvPr id="8" name="Picture 7" descr="A picture containing text, electronics&#10;&#10;Description automatically generated">
            <a:extLst>
              <a:ext uri="{FF2B5EF4-FFF2-40B4-BE49-F238E27FC236}">
                <a16:creationId xmlns:a16="http://schemas.microsoft.com/office/drawing/2014/main" id="{3E9E6A26-AF73-A3AB-D8BC-F0263F4A35E7}"/>
              </a:ext>
            </a:extLst>
          </p:cNvPr>
          <p:cNvPicPr>
            <a:picLocks noChangeAspect="1"/>
          </p:cNvPicPr>
          <p:nvPr/>
        </p:nvPicPr>
        <p:blipFill>
          <a:blip r:embed="rId3"/>
          <a:stretch>
            <a:fillRect/>
          </a:stretch>
        </p:blipFill>
        <p:spPr>
          <a:xfrm>
            <a:off x="9564310" y="2317997"/>
            <a:ext cx="2226295" cy="2226295"/>
          </a:xfrm>
          <a:prstGeom prst="rect">
            <a:avLst/>
          </a:prstGeom>
        </p:spPr>
      </p:pic>
      <p:pic>
        <p:nvPicPr>
          <p:cNvPr id="9" name="Picture 8" descr="A picture containing toy, vector graphics&#10;&#10;Description automatically generated">
            <a:extLst>
              <a:ext uri="{FF2B5EF4-FFF2-40B4-BE49-F238E27FC236}">
                <a16:creationId xmlns:a16="http://schemas.microsoft.com/office/drawing/2014/main" id="{E99373F3-6F47-49E4-D58E-EE91A5418BF9}"/>
              </a:ext>
            </a:extLst>
          </p:cNvPr>
          <p:cNvPicPr>
            <a:picLocks noChangeAspect="1"/>
          </p:cNvPicPr>
          <p:nvPr/>
        </p:nvPicPr>
        <p:blipFill>
          <a:blip r:embed="rId4"/>
          <a:stretch>
            <a:fillRect/>
          </a:stretch>
        </p:blipFill>
        <p:spPr>
          <a:xfrm>
            <a:off x="6899119" y="3563157"/>
            <a:ext cx="2538976" cy="2538976"/>
          </a:xfrm>
          <a:prstGeom prst="rect">
            <a:avLst/>
          </a:prstGeom>
        </p:spPr>
      </p:pic>
      <p:cxnSp>
        <p:nvCxnSpPr>
          <p:cNvPr id="11" name="Straight Arrow Connector 10">
            <a:extLst>
              <a:ext uri="{FF2B5EF4-FFF2-40B4-BE49-F238E27FC236}">
                <a16:creationId xmlns:a16="http://schemas.microsoft.com/office/drawing/2014/main" id="{B3F203C5-F909-6B1B-C8A3-93EA173997A6}"/>
              </a:ext>
            </a:extLst>
          </p:cNvPr>
          <p:cNvCxnSpPr>
            <a:cxnSpLocks/>
          </p:cNvCxnSpPr>
          <p:nvPr/>
        </p:nvCxnSpPr>
        <p:spPr>
          <a:xfrm>
            <a:off x="5264727" y="1801091"/>
            <a:ext cx="1979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0A57D1-1DED-72CF-214B-1EE1784F6802}"/>
              </a:ext>
            </a:extLst>
          </p:cNvPr>
          <p:cNvCxnSpPr>
            <a:cxnSpLocks/>
          </p:cNvCxnSpPr>
          <p:nvPr/>
        </p:nvCxnSpPr>
        <p:spPr>
          <a:xfrm>
            <a:off x="5430102" y="4544292"/>
            <a:ext cx="14962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9F61A3-7EC6-937E-95CD-DF3CEEF3C839}"/>
              </a:ext>
            </a:extLst>
          </p:cNvPr>
          <p:cNvCxnSpPr>
            <a:cxnSpLocks/>
          </p:cNvCxnSpPr>
          <p:nvPr/>
        </p:nvCxnSpPr>
        <p:spPr>
          <a:xfrm>
            <a:off x="5264727" y="3255819"/>
            <a:ext cx="4173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826078" y="13652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762000" y="1842655"/>
            <a:ext cx="4572000" cy="3976254"/>
          </a:xfrm>
        </p:spPr>
        <p:txBody>
          <a:bodyPr>
            <a:normAutofit/>
          </a:bodyPr>
          <a:lstStyle/>
          <a:p>
            <a:pPr marL="285750" indent="-285750">
              <a:buFont typeface="Arial" panose="020B0604020202020204" pitchFamily="34" charset="0"/>
              <a:buChar char="•"/>
            </a:pPr>
            <a:r>
              <a:rPr lang="en-US" dirty="0"/>
              <a:t>Meet the Team</a:t>
            </a:r>
          </a:p>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Backend Overview</a:t>
            </a:r>
          </a:p>
          <a:p>
            <a:pPr marL="285750" indent="-285750">
              <a:buFont typeface="Arial" panose="020B0604020202020204" pitchFamily="34" charset="0"/>
              <a:buChar char="•"/>
            </a:pPr>
            <a:r>
              <a:rPr lang="en-US" dirty="0"/>
              <a:t>Frontend Overview</a:t>
            </a:r>
          </a:p>
          <a:p>
            <a:pPr marL="285750" indent="-285750">
              <a:buFont typeface="Arial" panose="020B0604020202020204" pitchFamily="34" charset="0"/>
              <a:buChar char="•"/>
            </a:pPr>
            <a:r>
              <a:rPr lang="en-US" dirty="0"/>
              <a:t>The Fluffy Stuff</a:t>
            </a:r>
          </a:p>
          <a:p>
            <a:pPr marL="285750" indent="-285750">
              <a:buFont typeface="Arial" panose="020B0604020202020204" pitchFamily="34" charset="0"/>
              <a:buChar char="•"/>
            </a:pPr>
            <a:r>
              <a:rPr lang="en-US" dirty="0"/>
              <a:t>Primary Goals &amp; Demonstration </a:t>
            </a:r>
          </a:p>
          <a:p>
            <a:pPr marL="285750" indent="-285750">
              <a:buFont typeface="Arial" panose="020B0604020202020204" pitchFamily="34" charset="0"/>
              <a:buChar char="•"/>
            </a:pPr>
            <a:r>
              <a:rPr lang="en-US" dirty="0"/>
              <a:t>Roles, Contributions &amp; How we got there</a:t>
            </a:r>
          </a:p>
          <a:p>
            <a:pPr marL="285750" indent="-285750">
              <a:buFont typeface="Arial" panose="020B0604020202020204" pitchFamily="34" charset="0"/>
              <a:buChar char="•"/>
            </a:pPr>
            <a:r>
              <a:rPr lang="en-US" dirty="0"/>
              <a:t>Summary, questions &amp; Thank you</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2023</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SWAD Coursework</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dirty="0"/>
              <a:t>Charlie James</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4995891" y="5084524"/>
            <a:ext cx="2317707" cy="343061"/>
          </a:xfrm>
        </p:spPr>
        <p:txBody>
          <a:bodyPr/>
          <a:lstStyle/>
          <a:p>
            <a:r>
              <a:rPr lang="en-US" dirty="0"/>
              <a:t>Victoria Hektor</a:t>
            </a: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dirty="0"/>
              <a:t>Tej Chapaneri</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2023</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SWAD Coursework</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33" name="Picture Placeholder 32" descr="A picture containing toy, vector graphics&#10;&#10;Description automatically generated">
            <a:extLst>
              <a:ext uri="{FF2B5EF4-FFF2-40B4-BE49-F238E27FC236}">
                <a16:creationId xmlns:a16="http://schemas.microsoft.com/office/drawing/2014/main" id="{83120DED-0A43-6CA7-CA53-79D9EA7D31BC}"/>
              </a:ext>
            </a:extLst>
          </p:cNvPr>
          <p:cNvPicPr>
            <a:picLocks noGrp="1" noChangeAspect="1"/>
          </p:cNvPicPr>
          <p:nvPr>
            <p:ph type="pic" sz="quarter" idx="16"/>
          </p:nvPr>
        </p:nvPicPr>
        <p:blipFill>
          <a:blip r:embed="rId2"/>
          <a:srcRect l="43" r="43"/>
          <a:stretch>
            <a:fillRect/>
          </a:stretch>
        </p:blipFill>
        <p:spPr>
          <a:xfrm>
            <a:off x="5117319" y="2886074"/>
            <a:ext cx="1845511" cy="1845511"/>
          </a:xfrm>
        </p:spPr>
      </p:pic>
      <p:pic>
        <p:nvPicPr>
          <p:cNvPr id="37" name="Picture Placeholder 36" descr="A picture containing text&#10;&#10;Description automatically generated">
            <a:extLst>
              <a:ext uri="{FF2B5EF4-FFF2-40B4-BE49-F238E27FC236}">
                <a16:creationId xmlns:a16="http://schemas.microsoft.com/office/drawing/2014/main" id="{7AD007E3-13E1-6330-FE45-ED84B7F5ED34}"/>
              </a:ext>
            </a:extLst>
          </p:cNvPr>
          <p:cNvPicPr>
            <a:picLocks noGrp="1" noChangeAspect="1"/>
          </p:cNvPicPr>
          <p:nvPr>
            <p:ph type="pic" sz="quarter" idx="17"/>
          </p:nvPr>
        </p:nvPicPr>
        <p:blipFill>
          <a:blip r:embed="rId3"/>
          <a:srcRect/>
          <a:stretch>
            <a:fillRect/>
          </a:stretch>
        </p:blipFill>
        <p:spPr/>
      </p:pic>
      <p:pic>
        <p:nvPicPr>
          <p:cNvPr id="41" name="Picture Placeholder 40" descr="A picture containing text, electronics&#10;&#10;Description automatically generated">
            <a:extLst>
              <a:ext uri="{FF2B5EF4-FFF2-40B4-BE49-F238E27FC236}">
                <a16:creationId xmlns:a16="http://schemas.microsoft.com/office/drawing/2014/main" id="{234F306A-2127-3B53-A7A3-DE32D9F56539}"/>
              </a:ext>
            </a:extLst>
          </p:cNvPr>
          <p:cNvPicPr>
            <a:picLocks noGrp="1" noChangeAspect="1"/>
          </p:cNvPicPr>
          <p:nvPr>
            <p:ph type="pic" sz="quarter" idx="14"/>
          </p:nvPr>
        </p:nvPicPr>
        <p:blipFill>
          <a:blip r:embed="rId4"/>
          <a:srcRect l="43" r="43"/>
          <a:stretch>
            <a:fillRect/>
          </a:stretch>
        </p:blipFill>
        <p:spPr/>
      </p:pic>
    </p:spTree>
    <p:extLst>
      <p:ext uri="{BB962C8B-B14F-4D97-AF65-F5344CB8AC3E}">
        <p14:creationId xmlns:p14="http://schemas.microsoft.com/office/powerpoint/2010/main" val="2619301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0" y="0"/>
            <a:ext cx="5111750" cy="1204912"/>
          </a:xfrm>
        </p:spPr>
        <p:txBody>
          <a:bodyPr/>
          <a:lstStyle/>
          <a:p>
            <a:pPr algn="ctr"/>
            <a:r>
              <a:rPr lang="en-US" b="1"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0" y="1226125"/>
            <a:ext cx="5111750" cy="1525588"/>
          </a:xfrm>
        </p:spPr>
        <p:txBody>
          <a:bodyPr/>
          <a:lstStyle/>
          <a:p>
            <a:pPr algn="ctr"/>
            <a:r>
              <a:rPr lang="en-US" dirty="0"/>
              <a:t>Welcome to our presentation for the Secure Web App Development module coursework – Telemetry Data Processing. </a:t>
            </a:r>
          </a:p>
          <a:p>
            <a:pPr algn="ctr"/>
            <a:r>
              <a:rPr lang="en-US" dirty="0"/>
              <a:t>We have taken into consideration the coursework brief and worked together as a team to produce a telemetry data processing web application.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SWAD Coursework</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8" name="Text Placeholder 2">
            <a:extLst>
              <a:ext uri="{FF2B5EF4-FFF2-40B4-BE49-F238E27FC236}">
                <a16:creationId xmlns:a16="http://schemas.microsoft.com/office/drawing/2014/main" id="{5133C4F5-82C6-5374-BEF2-B2A968DED26F}"/>
              </a:ext>
            </a:extLst>
          </p:cNvPr>
          <p:cNvSpPr txBox="1">
            <a:spLocks/>
          </p:cNvSpPr>
          <p:nvPr/>
        </p:nvSpPr>
        <p:spPr>
          <a:xfrm>
            <a:off x="0" y="2746371"/>
            <a:ext cx="5111750" cy="316417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t>Considerations:</a:t>
            </a:r>
          </a:p>
          <a:p>
            <a:pPr marL="285750" indent="-285750">
              <a:buFont typeface="Wingdings" panose="05000000000000000000" pitchFamily="2" charset="2"/>
              <a:buChar char="ü"/>
            </a:pPr>
            <a:r>
              <a:rPr lang="en-US" dirty="0"/>
              <a:t>Objective – download, validate, store and display telemetry data</a:t>
            </a:r>
          </a:p>
          <a:p>
            <a:pPr marL="285750" indent="-285750">
              <a:buFont typeface="Wingdings" panose="05000000000000000000" pitchFamily="2" charset="2"/>
              <a:buChar char="ü"/>
            </a:pPr>
            <a:r>
              <a:rPr lang="en-US" dirty="0"/>
              <a:t>Development Framework – SLIM Framework, Twig template engine</a:t>
            </a:r>
          </a:p>
          <a:p>
            <a:pPr marL="285750" indent="-285750">
              <a:buFont typeface="Wingdings" panose="05000000000000000000" pitchFamily="2" charset="2"/>
              <a:buChar char="ü"/>
            </a:pPr>
            <a:r>
              <a:rPr lang="en-US" dirty="0"/>
              <a:t>Separation of Concerns architecture &amp; Single Point of Access</a:t>
            </a:r>
          </a:p>
          <a:p>
            <a:pPr marL="285750" indent="-285750">
              <a:buFont typeface="Wingdings" panose="05000000000000000000" pitchFamily="2" charset="2"/>
              <a:buChar char="ü"/>
            </a:pPr>
            <a:r>
              <a:rPr lang="en-US" dirty="0"/>
              <a:t>Object Oriented PHP</a:t>
            </a:r>
          </a:p>
          <a:p>
            <a:pPr marL="285750" indent="-285750">
              <a:buFont typeface="Wingdings" panose="05000000000000000000" pitchFamily="2" charset="2"/>
              <a:buChar char="ü"/>
            </a:pPr>
            <a:r>
              <a:rPr lang="en-US" dirty="0"/>
              <a:t>Monolog Logging</a:t>
            </a:r>
          </a:p>
          <a:p>
            <a:pPr marL="285750" indent="-285750">
              <a:buFont typeface="Wingdings" panose="05000000000000000000" pitchFamily="2" charset="2"/>
              <a:buChar char="ü"/>
            </a:pPr>
            <a:r>
              <a:rPr lang="en-US" dirty="0"/>
              <a:t>Unit testing, Docblock comments, MySQL/MariaDB, SOAP Client</a:t>
            </a:r>
          </a:p>
          <a:p>
            <a:pPr marL="285750" indent="-285750">
              <a:buFont typeface="Wingdings" panose="05000000000000000000" pitchFamily="2" charset="2"/>
              <a:buChar char="ü"/>
            </a:pPr>
            <a:r>
              <a:rPr lang="en-US" dirty="0"/>
              <a:t>PSR1 &amp; PSR 12 Coding guidelines</a:t>
            </a:r>
          </a:p>
          <a:p>
            <a:pPr marL="285750" indent="-285750">
              <a:buFont typeface="Wingdings" panose="05000000000000000000" pitchFamily="2" charset="2"/>
              <a:buChar char="ü"/>
            </a:pPr>
            <a:r>
              <a:rPr lang="en-US" dirty="0"/>
              <a:t>GitHub &amp; SVN</a:t>
            </a:r>
          </a:p>
          <a:p>
            <a:pPr marL="285750" indent="-285750">
              <a:buFont typeface="Wingdings" panose="05000000000000000000" pitchFamily="2" charset="2"/>
              <a:buChar char="ü"/>
            </a:pPr>
            <a:endParaRPr lang="en-US" dirty="0"/>
          </a:p>
        </p:txBody>
      </p:sp>
      <p:sp>
        <p:nvSpPr>
          <p:cNvPr id="7" name="TextBox 6">
            <a:extLst>
              <a:ext uri="{FF2B5EF4-FFF2-40B4-BE49-F238E27FC236}">
                <a16:creationId xmlns:a16="http://schemas.microsoft.com/office/drawing/2014/main" id="{EB91B21E-CDA8-100B-8DBF-8E3E1995DB01}"/>
              </a:ext>
            </a:extLst>
          </p:cNvPr>
          <p:cNvSpPr txBox="1"/>
          <p:nvPr/>
        </p:nvSpPr>
        <p:spPr>
          <a:xfrm>
            <a:off x="6544543" y="318655"/>
            <a:ext cx="3479800" cy="2308324"/>
          </a:xfrm>
          <a:prstGeom prst="rect">
            <a:avLst/>
          </a:prstGeom>
          <a:noFill/>
        </p:spPr>
        <p:txBody>
          <a:bodyPr wrap="square" rtlCol="0">
            <a:spAutoFit/>
          </a:bodyPr>
          <a:lstStyle/>
          <a:p>
            <a:r>
              <a:rPr lang="en-GB" b="1" dirty="0"/>
              <a:t>What telemetry our embedded system has:</a:t>
            </a:r>
          </a:p>
          <a:p>
            <a:pPr marL="285750" indent="-285750">
              <a:buFont typeface="Wingdings" panose="05000000000000000000" pitchFamily="2" charset="2"/>
              <a:buChar char="Ø"/>
            </a:pPr>
            <a:r>
              <a:rPr lang="en-GB" dirty="0"/>
              <a:t>Four Switches – on/off states</a:t>
            </a:r>
          </a:p>
          <a:p>
            <a:pPr marL="285750" indent="-285750">
              <a:buFont typeface="Wingdings" panose="05000000000000000000" pitchFamily="2" charset="2"/>
              <a:buChar char="Ø"/>
            </a:pPr>
            <a:r>
              <a:rPr lang="en-GB" dirty="0"/>
              <a:t>Fan – Forward/Reverse states</a:t>
            </a:r>
          </a:p>
          <a:p>
            <a:pPr marL="285750" indent="-285750">
              <a:buFont typeface="Wingdings" panose="05000000000000000000" pitchFamily="2" charset="2"/>
              <a:buChar char="Ø"/>
            </a:pPr>
            <a:r>
              <a:rPr lang="en-GB" dirty="0"/>
              <a:t>Heater – Temperature State</a:t>
            </a:r>
          </a:p>
          <a:p>
            <a:pPr marL="285750" indent="-285750">
              <a:buFont typeface="Wingdings" panose="05000000000000000000" pitchFamily="2" charset="2"/>
              <a:buChar char="Ø"/>
            </a:pPr>
            <a:r>
              <a:rPr lang="en-GB" dirty="0"/>
              <a:t>Keypad – Last number entered (Integer state) </a:t>
            </a:r>
          </a:p>
          <a:p>
            <a:r>
              <a:rPr lang="en-GB" dirty="0"/>
              <a:t> </a:t>
            </a:r>
          </a:p>
        </p:txBody>
      </p:sp>
      <p:pic>
        <p:nvPicPr>
          <p:cNvPr id="9" name="Picture 8" descr="A screenshot of a computer&#10;&#10;Description automatically generated with medium confidence">
            <a:extLst>
              <a:ext uri="{FF2B5EF4-FFF2-40B4-BE49-F238E27FC236}">
                <a16:creationId xmlns:a16="http://schemas.microsoft.com/office/drawing/2014/main" id="{DE33162F-58F1-FB4E-646F-BAEE9DDA3EB9}"/>
              </a:ext>
            </a:extLst>
          </p:cNvPr>
          <p:cNvPicPr>
            <a:picLocks noChangeAspect="1"/>
          </p:cNvPicPr>
          <p:nvPr/>
        </p:nvPicPr>
        <p:blipFill rotWithShape="1">
          <a:blip r:embed="rId2"/>
          <a:srcRect l="66529" t="32401" r="10885" b="21068"/>
          <a:stretch/>
        </p:blipFill>
        <p:spPr bwMode="auto">
          <a:xfrm>
            <a:off x="6496050" y="2886702"/>
            <a:ext cx="4857750" cy="32099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151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84250" y="199192"/>
            <a:ext cx="5111750" cy="1204912"/>
          </a:xfrm>
        </p:spPr>
        <p:txBody>
          <a:bodyPr/>
          <a:lstStyle/>
          <a:p>
            <a:pPr algn="ctr"/>
            <a:r>
              <a:rPr lang="en-US" dirty="0"/>
              <a:t>Back end – Overview</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84250" y="1591845"/>
            <a:ext cx="5111750" cy="1525588"/>
          </a:xfrm>
        </p:spPr>
        <p:txBody>
          <a:bodyPr>
            <a:normAutofit lnSpcReduction="10000"/>
          </a:bodyPr>
          <a:lstStyle/>
          <a:p>
            <a:r>
              <a:rPr lang="en-US" dirty="0"/>
              <a:t>Here we utilised the work provided in the labs to guide us on where to start, we visualised the architecture and each took a section. Over the development stages, a refactoring took place by Tej, as the understanding of the components deepened, this ensured correctness and deliverables in-line with the brief. We have successfully utilised the following tools for the backend development: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SWAD Coursework</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
        <p:nvSpPr>
          <p:cNvPr id="7" name="Text Placeholder 2">
            <a:extLst>
              <a:ext uri="{FF2B5EF4-FFF2-40B4-BE49-F238E27FC236}">
                <a16:creationId xmlns:a16="http://schemas.microsoft.com/office/drawing/2014/main" id="{8EAF0361-E02F-EAEB-D52F-27282719C20D}"/>
              </a:ext>
            </a:extLst>
          </p:cNvPr>
          <p:cNvSpPr txBox="1">
            <a:spLocks/>
          </p:cNvSpPr>
          <p:nvPr/>
        </p:nvSpPr>
        <p:spPr>
          <a:xfrm>
            <a:off x="1086331" y="3305174"/>
            <a:ext cx="5111750" cy="265675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ü"/>
            </a:pPr>
            <a:r>
              <a:rPr lang="en-US" dirty="0"/>
              <a:t>Database – PDO, MySQL, MariaDB</a:t>
            </a:r>
          </a:p>
          <a:p>
            <a:pPr marL="285750" indent="-285750">
              <a:buFont typeface="Wingdings" panose="05000000000000000000" pitchFamily="2" charset="2"/>
              <a:buChar char="ü"/>
            </a:pPr>
            <a:r>
              <a:rPr lang="en-US" dirty="0"/>
              <a:t>PHP, SLIM, SOC &amp; SPA</a:t>
            </a:r>
          </a:p>
          <a:p>
            <a:pPr marL="285750" indent="-285750">
              <a:buFont typeface="Wingdings" panose="05000000000000000000" pitchFamily="2" charset="2"/>
              <a:buChar char="ü"/>
            </a:pPr>
            <a:r>
              <a:rPr lang="en-US" dirty="0"/>
              <a:t>Monolog Logging</a:t>
            </a:r>
          </a:p>
          <a:p>
            <a:pPr marL="285750" indent="-285750">
              <a:buFont typeface="Wingdings" panose="05000000000000000000" pitchFamily="2" charset="2"/>
              <a:buChar char="ü"/>
            </a:pPr>
            <a:r>
              <a:rPr lang="en-US" dirty="0"/>
              <a:t>SOAP</a:t>
            </a:r>
          </a:p>
          <a:p>
            <a:pPr marL="285750" indent="-285750">
              <a:buFont typeface="Wingdings" panose="05000000000000000000" pitchFamily="2" charset="2"/>
              <a:buChar char="ü"/>
            </a:pPr>
            <a:r>
              <a:rPr lang="en-US" dirty="0"/>
              <a:t>MVC Architecture</a:t>
            </a:r>
          </a:p>
          <a:p>
            <a:pPr marL="285750" indent="-285750">
              <a:buFont typeface="Wingdings" panose="05000000000000000000" pitchFamily="2" charset="2"/>
              <a:buChar char="ü"/>
            </a:pPr>
            <a:r>
              <a:rPr lang="en-US" dirty="0"/>
              <a:t>Dependencies</a:t>
            </a:r>
          </a:p>
        </p:txBody>
      </p:sp>
      <p:pic>
        <p:nvPicPr>
          <p:cNvPr id="13" name="Picture 12" descr="Logo, company name&#10;&#10;Description automatically generated">
            <a:extLst>
              <a:ext uri="{FF2B5EF4-FFF2-40B4-BE49-F238E27FC236}">
                <a16:creationId xmlns:a16="http://schemas.microsoft.com/office/drawing/2014/main" id="{83B66DAE-6FD9-E13E-FD06-F49F10190503}"/>
              </a:ext>
            </a:extLst>
          </p:cNvPr>
          <p:cNvPicPr>
            <a:picLocks noChangeAspect="1"/>
          </p:cNvPicPr>
          <p:nvPr/>
        </p:nvPicPr>
        <p:blipFill>
          <a:blip r:embed="rId2"/>
          <a:stretch>
            <a:fillRect/>
          </a:stretch>
        </p:blipFill>
        <p:spPr>
          <a:xfrm>
            <a:off x="8668712" y="4740275"/>
            <a:ext cx="3357033" cy="1981200"/>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3B93AD4B-C0FE-E876-66F1-BB2F17D3432C}"/>
              </a:ext>
            </a:extLst>
          </p:cNvPr>
          <p:cNvPicPr>
            <a:picLocks noChangeAspect="1"/>
          </p:cNvPicPr>
          <p:nvPr/>
        </p:nvPicPr>
        <p:blipFill>
          <a:blip r:embed="rId3"/>
          <a:stretch>
            <a:fillRect/>
          </a:stretch>
        </p:blipFill>
        <p:spPr>
          <a:xfrm>
            <a:off x="8839200" y="3516891"/>
            <a:ext cx="3186545" cy="1354281"/>
          </a:xfrm>
          <a:prstGeom prst="rect">
            <a:avLst/>
          </a:prstGeom>
        </p:spPr>
      </p:pic>
      <p:pic>
        <p:nvPicPr>
          <p:cNvPr id="17" name="Picture 16" descr="Icon&#10;&#10;Description automatically generated">
            <a:extLst>
              <a:ext uri="{FF2B5EF4-FFF2-40B4-BE49-F238E27FC236}">
                <a16:creationId xmlns:a16="http://schemas.microsoft.com/office/drawing/2014/main" id="{323BF08A-3F78-5333-4FFB-38BAB5A2E1EE}"/>
              </a:ext>
            </a:extLst>
          </p:cNvPr>
          <p:cNvPicPr>
            <a:picLocks noChangeAspect="1"/>
          </p:cNvPicPr>
          <p:nvPr/>
        </p:nvPicPr>
        <p:blipFill>
          <a:blip r:embed="rId4"/>
          <a:stretch>
            <a:fillRect/>
          </a:stretch>
        </p:blipFill>
        <p:spPr>
          <a:xfrm>
            <a:off x="10751344" y="136525"/>
            <a:ext cx="1204912" cy="1204912"/>
          </a:xfrm>
          <a:prstGeom prst="rect">
            <a:avLst/>
          </a:prstGeom>
        </p:spPr>
      </p:pic>
    </p:spTree>
    <p:extLst>
      <p:ext uri="{BB962C8B-B14F-4D97-AF65-F5344CB8AC3E}">
        <p14:creationId xmlns:p14="http://schemas.microsoft.com/office/powerpoint/2010/main" val="207088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447800" y="147300"/>
            <a:ext cx="5111750" cy="1204912"/>
          </a:xfrm>
        </p:spPr>
        <p:txBody>
          <a:bodyPr/>
          <a:lstStyle/>
          <a:p>
            <a:pPr algn="ctr"/>
            <a:r>
              <a:rPr lang="en-US" dirty="0"/>
              <a:t>Front End - Overview</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0605" y="1412099"/>
            <a:ext cx="6166140" cy="1766454"/>
          </a:xfrm>
        </p:spPr>
        <p:txBody>
          <a:bodyPr>
            <a:normAutofit/>
          </a:bodyPr>
          <a:lstStyle/>
          <a:p>
            <a:r>
              <a:rPr lang="en-US" dirty="0"/>
              <a:t>For the frontend we utilised the demonstration learning via the labs to start us moving forward on this, Twig allowed us set out the design with an easy-to-use architecture and allowing for fast, secure and flexible frontend development. Further learning and discovery allowed for additional features to be added including a dashboard and numeric telemetry data graphs.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SWAD Coursework</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7" name="Text Placeholder 2">
            <a:extLst>
              <a:ext uri="{FF2B5EF4-FFF2-40B4-BE49-F238E27FC236}">
                <a16:creationId xmlns:a16="http://schemas.microsoft.com/office/drawing/2014/main" id="{D3A7E3E8-A873-8DDF-AA6C-42C4C2F6EB3D}"/>
              </a:ext>
            </a:extLst>
          </p:cNvPr>
          <p:cNvSpPr txBox="1">
            <a:spLocks/>
          </p:cNvSpPr>
          <p:nvPr/>
        </p:nvSpPr>
        <p:spPr>
          <a:xfrm>
            <a:off x="1001423" y="3238440"/>
            <a:ext cx="5390282" cy="176645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ü"/>
            </a:pPr>
            <a:r>
              <a:rPr lang="en-US" sz="2000" dirty="0"/>
              <a:t>Twig Templating Engine</a:t>
            </a:r>
          </a:p>
          <a:p>
            <a:pPr marL="285750" indent="-285750">
              <a:buFont typeface="Wingdings" panose="05000000000000000000" pitchFamily="2" charset="2"/>
              <a:buChar char="ü"/>
            </a:pPr>
            <a:r>
              <a:rPr lang="en-US" sz="2000" dirty="0"/>
              <a:t>HTML</a:t>
            </a:r>
          </a:p>
          <a:p>
            <a:pPr marL="285750" indent="-285750">
              <a:buFont typeface="Wingdings" panose="05000000000000000000" pitchFamily="2" charset="2"/>
              <a:buChar char="ü"/>
            </a:pPr>
            <a:r>
              <a:rPr lang="en-US" sz="2000" dirty="0"/>
              <a:t>Javascript/Bootstrap</a:t>
            </a:r>
          </a:p>
        </p:txBody>
      </p:sp>
      <p:pic>
        <p:nvPicPr>
          <p:cNvPr id="9" name="Picture 8" descr="Logo, company name&#10;&#10;Description automatically generated">
            <a:extLst>
              <a:ext uri="{FF2B5EF4-FFF2-40B4-BE49-F238E27FC236}">
                <a16:creationId xmlns:a16="http://schemas.microsoft.com/office/drawing/2014/main" id="{D59B454E-960B-045F-3AE2-BB61378E6A30}"/>
              </a:ext>
            </a:extLst>
          </p:cNvPr>
          <p:cNvPicPr>
            <a:picLocks noChangeAspect="1"/>
          </p:cNvPicPr>
          <p:nvPr/>
        </p:nvPicPr>
        <p:blipFill>
          <a:blip r:embed="rId2"/>
          <a:stretch>
            <a:fillRect/>
          </a:stretch>
        </p:blipFill>
        <p:spPr>
          <a:xfrm>
            <a:off x="9594273" y="2271613"/>
            <a:ext cx="2597727" cy="1766454"/>
          </a:xfrm>
          <a:prstGeom prst="rect">
            <a:avLst/>
          </a:prstGeom>
        </p:spPr>
      </p:pic>
      <p:pic>
        <p:nvPicPr>
          <p:cNvPr id="11" name="Picture 10" descr="A picture containing text, clipart, sign&#10;&#10;Description automatically generated">
            <a:extLst>
              <a:ext uri="{FF2B5EF4-FFF2-40B4-BE49-F238E27FC236}">
                <a16:creationId xmlns:a16="http://schemas.microsoft.com/office/drawing/2014/main" id="{84FDF762-2AFD-2F27-3ADC-DEC99D59748B}"/>
              </a:ext>
            </a:extLst>
          </p:cNvPr>
          <p:cNvPicPr>
            <a:picLocks noChangeAspect="1"/>
          </p:cNvPicPr>
          <p:nvPr/>
        </p:nvPicPr>
        <p:blipFill>
          <a:blip r:embed="rId3"/>
          <a:stretch>
            <a:fillRect/>
          </a:stretch>
        </p:blipFill>
        <p:spPr>
          <a:xfrm>
            <a:off x="7887358" y="5091546"/>
            <a:ext cx="4196835" cy="163483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08BB584F-755C-E52B-4AD6-868BB226FF88}"/>
              </a:ext>
            </a:extLst>
          </p:cNvPr>
          <p:cNvPicPr>
            <a:picLocks noChangeAspect="1"/>
          </p:cNvPicPr>
          <p:nvPr/>
        </p:nvPicPr>
        <p:blipFill>
          <a:blip r:embed="rId4"/>
          <a:stretch>
            <a:fillRect/>
          </a:stretch>
        </p:blipFill>
        <p:spPr>
          <a:xfrm>
            <a:off x="10708416" y="221238"/>
            <a:ext cx="1483584" cy="1083252"/>
          </a:xfrm>
          <a:prstGeom prst="rect">
            <a:avLst/>
          </a:prstGeom>
        </p:spPr>
      </p:pic>
    </p:spTree>
    <p:extLst>
      <p:ext uri="{BB962C8B-B14F-4D97-AF65-F5344CB8AC3E}">
        <p14:creationId xmlns:p14="http://schemas.microsoft.com/office/powerpoint/2010/main" val="1151495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0" y="0"/>
            <a:ext cx="5111750" cy="1204912"/>
          </a:xfrm>
        </p:spPr>
        <p:txBody>
          <a:bodyPr/>
          <a:lstStyle/>
          <a:p>
            <a:pPr algn="ctr"/>
            <a:r>
              <a:rPr lang="en-US" dirty="0"/>
              <a:t>The Fluffy stuff</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53711" y="1361902"/>
            <a:ext cx="5218834" cy="1370347"/>
          </a:xfrm>
        </p:spPr>
        <p:txBody>
          <a:bodyPr/>
          <a:lstStyle/>
          <a:p>
            <a:r>
              <a:rPr lang="en-US" dirty="0"/>
              <a:t>When we say ‘fluffy stuff’ we mean; the testing, Docblock comments, coding support for the lead when additional functions are needed within existing code, HTML validation, SVN &amp; GitHub Commits, planning and presentation.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SWAD Coursework</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7" name="Text Placeholder 2">
            <a:extLst>
              <a:ext uri="{FF2B5EF4-FFF2-40B4-BE49-F238E27FC236}">
                <a16:creationId xmlns:a16="http://schemas.microsoft.com/office/drawing/2014/main" id="{9403EB27-F0DC-3391-D8D2-10098EA7C15B}"/>
              </a:ext>
            </a:extLst>
          </p:cNvPr>
          <p:cNvSpPr txBox="1">
            <a:spLocks/>
          </p:cNvSpPr>
          <p:nvPr/>
        </p:nvSpPr>
        <p:spPr>
          <a:xfrm>
            <a:off x="253711" y="2815000"/>
            <a:ext cx="5468216" cy="283635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t>Considerations:</a:t>
            </a:r>
          </a:p>
          <a:p>
            <a:pPr marL="285750" indent="-285750">
              <a:buFont typeface="Wingdings" panose="05000000000000000000" pitchFamily="2" charset="2"/>
              <a:buChar char="ü"/>
            </a:pPr>
            <a:r>
              <a:rPr lang="en-US" sz="1800" dirty="0"/>
              <a:t>HTML Validation using W3 Validator</a:t>
            </a:r>
          </a:p>
          <a:p>
            <a:pPr marL="285750" indent="-285750">
              <a:buFont typeface="Wingdings" panose="05000000000000000000" pitchFamily="2" charset="2"/>
              <a:buChar char="ü"/>
            </a:pPr>
            <a:r>
              <a:rPr lang="en-US" sz="1800" dirty="0"/>
              <a:t>Utilised PHPUnit &amp; Attempted PHPCodeSniffer Tests</a:t>
            </a:r>
          </a:p>
          <a:p>
            <a:pPr marL="285750" indent="-285750">
              <a:buFont typeface="Wingdings" panose="05000000000000000000" pitchFamily="2" charset="2"/>
              <a:buChar char="ü"/>
            </a:pPr>
            <a:r>
              <a:rPr lang="en-US" sz="1800" dirty="0"/>
              <a:t>Regular commits to GitHub &amp; SVN</a:t>
            </a:r>
          </a:p>
          <a:p>
            <a:pPr marL="285750" indent="-285750">
              <a:buFont typeface="Wingdings" panose="05000000000000000000" pitchFamily="2" charset="2"/>
              <a:buChar char="ü"/>
            </a:pPr>
            <a:r>
              <a:rPr lang="en-US" sz="1800" dirty="0"/>
              <a:t>Written plans &amp; Presentations</a:t>
            </a:r>
          </a:p>
          <a:p>
            <a:pPr marL="285750" indent="-285750">
              <a:buFont typeface="Wingdings" panose="05000000000000000000" pitchFamily="2" charset="2"/>
              <a:buChar char="ü"/>
            </a:pPr>
            <a:r>
              <a:rPr lang="en-US" sz="1800" dirty="0"/>
              <a:t>Docblock Comments</a:t>
            </a:r>
          </a:p>
          <a:p>
            <a:pPr marL="285750" indent="-285750">
              <a:buFont typeface="Wingdings" panose="05000000000000000000" pitchFamily="2" charset="2"/>
              <a:buChar char="ü"/>
            </a:pPr>
            <a:endParaRPr lang="en-US" sz="1800" dirty="0"/>
          </a:p>
        </p:txBody>
      </p:sp>
      <p:pic>
        <p:nvPicPr>
          <p:cNvPr id="9" name="Picture 8" descr="Logo&#10;&#10;Description automatically generated with medium confidence">
            <a:extLst>
              <a:ext uri="{FF2B5EF4-FFF2-40B4-BE49-F238E27FC236}">
                <a16:creationId xmlns:a16="http://schemas.microsoft.com/office/drawing/2014/main" id="{2317A8E7-6265-B4E9-1C0A-9B7AC9887BB1}"/>
              </a:ext>
            </a:extLst>
          </p:cNvPr>
          <p:cNvPicPr>
            <a:picLocks noChangeAspect="1"/>
          </p:cNvPicPr>
          <p:nvPr/>
        </p:nvPicPr>
        <p:blipFill>
          <a:blip r:embed="rId2"/>
          <a:stretch>
            <a:fillRect/>
          </a:stretch>
        </p:blipFill>
        <p:spPr>
          <a:xfrm>
            <a:off x="10784040" y="423201"/>
            <a:ext cx="1139520" cy="781711"/>
          </a:xfrm>
          <a:prstGeom prst="rect">
            <a:avLst/>
          </a:prstGeom>
        </p:spPr>
      </p:pic>
      <p:pic>
        <p:nvPicPr>
          <p:cNvPr id="11" name="Picture 10" descr="Graphical user interface, whiteboard&#10;&#10;Description automatically generated">
            <a:extLst>
              <a:ext uri="{FF2B5EF4-FFF2-40B4-BE49-F238E27FC236}">
                <a16:creationId xmlns:a16="http://schemas.microsoft.com/office/drawing/2014/main" id="{F8CE3F90-BF6D-A30A-64A4-3C4430F284D6}"/>
              </a:ext>
            </a:extLst>
          </p:cNvPr>
          <p:cNvPicPr>
            <a:picLocks noChangeAspect="1"/>
          </p:cNvPicPr>
          <p:nvPr/>
        </p:nvPicPr>
        <p:blipFill>
          <a:blip r:embed="rId3"/>
          <a:stretch>
            <a:fillRect/>
          </a:stretch>
        </p:blipFill>
        <p:spPr>
          <a:xfrm>
            <a:off x="8128289" y="5378450"/>
            <a:ext cx="3810000" cy="134302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B008C3C2-B4A0-6986-884B-30ADE1863EF5}"/>
              </a:ext>
            </a:extLst>
          </p:cNvPr>
          <p:cNvPicPr>
            <a:picLocks noChangeAspect="1"/>
          </p:cNvPicPr>
          <p:nvPr/>
        </p:nvPicPr>
        <p:blipFill>
          <a:blip r:embed="rId4"/>
          <a:stretch>
            <a:fillRect/>
          </a:stretch>
        </p:blipFill>
        <p:spPr>
          <a:xfrm>
            <a:off x="9933709" y="1517143"/>
            <a:ext cx="2258291" cy="1215106"/>
          </a:xfrm>
          <a:prstGeom prst="rect">
            <a:avLst/>
          </a:prstGeom>
        </p:spPr>
      </p:pic>
      <p:pic>
        <p:nvPicPr>
          <p:cNvPr id="15" name="Picture 14" descr="Logo, company name&#10;&#10;Description automatically generated">
            <a:extLst>
              <a:ext uri="{FF2B5EF4-FFF2-40B4-BE49-F238E27FC236}">
                <a16:creationId xmlns:a16="http://schemas.microsoft.com/office/drawing/2014/main" id="{C7FAEAC5-CA36-1817-0FF1-37245B884B2B}"/>
              </a:ext>
            </a:extLst>
          </p:cNvPr>
          <p:cNvPicPr>
            <a:picLocks noChangeAspect="1"/>
          </p:cNvPicPr>
          <p:nvPr/>
        </p:nvPicPr>
        <p:blipFill>
          <a:blip r:embed="rId5"/>
          <a:stretch>
            <a:fillRect/>
          </a:stretch>
        </p:blipFill>
        <p:spPr>
          <a:xfrm>
            <a:off x="9256235" y="2719203"/>
            <a:ext cx="2263819" cy="2263819"/>
          </a:xfrm>
          <a:prstGeom prst="rect">
            <a:avLst/>
          </a:prstGeom>
        </p:spPr>
      </p:pic>
    </p:spTree>
    <p:extLst>
      <p:ext uri="{BB962C8B-B14F-4D97-AF65-F5344CB8AC3E}">
        <p14:creationId xmlns:p14="http://schemas.microsoft.com/office/powerpoint/2010/main" val="1578972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33663"/>
            <a:ext cx="4179570" cy="941062"/>
          </a:xfrm>
        </p:spPr>
        <p:txBody>
          <a:bodyPr/>
          <a:lstStyle/>
          <a:p>
            <a:r>
              <a:rPr lang="en-US" dirty="0"/>
              <a:t>PRIMARY GOALS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811240" y="974724"/>
            <a:ext cx="4179570" cy="5381625"/>
          </a:xfrm>
        </p:spPr>
        <p:txBody>
          <a:bodyPr>
            <a:normAutofit lnSpcReduction="10000"/>
          </a:bodyPr>
          <a:lstStyle/>
          <a:p>
            <a:r>
              <a:rPr lang="en-US" dirty="0"/>
              <a:t>In this section we will demonstrate each goal via a backend and frontend demonstration:</a:t>
            </a:r>
          </a:p>
          <a:p>
            <a:endParaRPr lang="en-US" dirty="0"/>
          </a:p>
          <a:p>
            <a:pPr marL="285750" indent="-285750">
              <a:buFont typeface="Wingdings" panose="05000000000000000000" pitchFamily="2" charset="2"/>
              <a:buChar char="ü"/>
            </a:pPr>
            <a:r>
              <a:rPr lang="en-US" dirty="0"/>
              <a:t>Login/Logout/Register Functionality</a:t>
            </a:r>
          </a:p>
          <a:p>
            <a:pPr marL="285750" indent="-285750">
              <a:buFont typeface="Wingdings" panose="05000000000000000000" pitchFamily="2" charset="2"/>
              <a:buChar char="ü"/>
            </a:pPr>
            <a:r>
              <a:rPr lang="en-US" dirty="0"/>
              <a:t>Displaying numerical data in chart form</a:t>
            </a:r>
          </a:p>
          <a:p>
            <a:pPr marL="285750" indent="-285750">
              <a:buFont typeface="Wingdings" panose="05000000000000000000" pitchFamily="2" charset="2"/>
              <a:buChar char="ü"/>
            </a:pPr>
            <a:r>
              <a:rPr lang="en-US" dirty="0"/>
              <a:t>Admin Dashboard/interface which manages users and data in DB</a:t>
            </a:r>
          </a:p>
          <a:p>
            <a:pPr marL="285750" indent="-285750">
              <a:buFont typeface="Wingdings" panose="05000000000000000000" pitchFamily="2" charset="2"/>
              <a:buChar char="ü"/>
            </a:pPr>
            <a:r>
              <a:rPr lang="en-US" dirty="0"/>
              <a:t>Email functionality/notification</a:t>
            </a:r>
          </a:p>
          <a:p>
            <a:pPr marL="285750" indent="-285750">
              <a:buFont typeface="Wingdings" panose="05000000000000000000" pitchFamily="2" charset="2"/>
              <a:buChar char="ü"/>
            </a:pPr>
            <a:r>
              <a:rPr lang="en-US" dirty="0"/>
              <a:t>Checking &amp; Sending message data</a:t>
            </a:r>
          </a:p>
          <a:p>
            <a:pPr marL="285750" indent="-285750">
              <a:buFont typeface="Wingdings" panose="05000000000000000000" pitchFamily="2" charset="2"/>
              <a:buChar char="ü"/>
            </a:pPr>
            <a:r>
              <a:rPr lang="en-US" dirty="0"/>
              <a:t>Monolog Logging</a:t>
            </a:r>
          </a:p>
          <a:p>
            <a:pPr marL="285750" indent="-285750">
              <a:buFont typeface="Wingdings" panose="05000000000000000000" pitchFamily="2" charset="2"/>
              <a:buChar char="ü"/>
            </a:pPr>
            <a:r>
              <a:rPr lang="en-US" dirty="0"/>
              <a:t>Validation &amp; Checking of message data &amp; Parse downloaded messages</a:t>
            </a:r>
          </a:p>
          <a:p>
            <a:pPr marL="285750" indent="-285750">
              <a:buFont typeface="Wingdings" panose="05000000000000000000" pitchFamily="2" charset="2"/>
              <a:buChar char="ü"/>
            </a:pPr>
            <a:r>
              <a:rPr lang="en-US" dirty="0"/>
              <a:t>Unit Testing &amp; Security Testing</a:t>
            </a:r>
          </a:p>
          <a:p>
            <a:pPr marL="285750" indent="-285750">
              <a:buFont typeface="Wingdings" panose="05000000000000000000" pitchFamily="2" charset="2"/>
              <a:buChar char="ü"/>
            </a:pPr>
            <a:r>
              <a:rPr lang="en-US" dirty="0"/>
              <a:t>Slim Framework</a:t>
            </a:r>
          </a:p>
          <a:p>
            <a:pPr marL="285750" indent="-285750">
              <a:buFont typeface="Wingdings" panose="05000000000000000000" pitchFamily="2" charset="2"/>
              <a:buChar char="ü"/>
            </a:pPr>
            <a:r>
              <a:rPr lang="en-US" dirty="0"/>
              <a:t>SOAP &amp; WSDL File</a:t>
            </a:r>
          </a:p>
          <a:p>
            <a:pPr marL="285750" indent="-285750">
              <a:buFont typeface="Wingdings" panose="05000000000000000000" pitchFamily="2" charset="2"/>
              <a:buChar char="ü"/>
            </a:pPr>
            <a:r>
              <a:rPr lang="en-US" dirty="0"/>
              <a:t>Docblock Comments</a:t>
            </a:r>
          </a:p>
          <a:p>
            <a:pPr marL="285750" indent="-285750">
              <a:buFont typeface="Wingdings" panose="05000000000000000000" pitchFamily="2" charset="2"/>
              <a:buChar char="ü"/>
            </a:pPr>
            <a:r>
              <a:rPr lang="en-US" dirty="0"/>
              <a:t>Twig Template Engine</a:t>
            </a:r>
          </a:p>
        </p:txBody>
      </p:sp>
      <p:sp>
        <p:nvSpPr>
          <p:cNvPr id="4" name="Footer Placeholder 4">
            <a:extLst>
              <a:ext uri="{FF2B5EF4-FFF2-40B4-BE49-F238E27FC236}">
                <a16:creationId xmlns:a16="http://schemas.microsoft.com/office/drawing/2014/main" id="{4AF3812E-AE2E-238A-7707-C4F3AF738268}"/>
              </a:ext>
            </a:extLst>
          </p:cNvPr>
          <p:cNvSpPr txBox="1">
            <a:spLocks/>
          </p:cNvSpPr>
          <p:nvPr/>
        </p:nvSpPr>
        <p:spPr>
          <a:xfrm>
            <a:off x="2463800" y="6356350"/>
            <a:ext cx="3479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bg1"/>
                </a:solidFill>
              </a:rPr>
              <a:t>SWAD Coursework</a:t>
            </a:r>
          </a:p>
        </p:txBody>
      </p:sp>
      <p:sp>
        <p:nvSpPr>
          <p:cNvPr id="5" name="Date Placeholder 3">
            <a:extLst>
              <a:ext uri="{FF2B5EF4-FFF2-40B4-BE49-F238E27FC236}">
                <a16:creationId xmlns:a16="http://schemas.microsoft.com/office/drawing/2014/main" id="{55187DF8-A6FB-F1FB-D35F-902C02BFE4FD}"/>
              </a:ext>
            </a:extLst>
          </p:cNvPr>
          <p:cNvSpPr txBox="1">
            <a:spLocks/>
          </p:cNvSpPr>
          <p:nvPr/>
        </p:nvSpPr>
        <p:spPr>
          <a:xfrm>
            <a:off x="838200" y="6356350"/>
            <a:ext cx="1219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bg1"/>
                </a:solidFill>
              </a:rPr>
              <a:t>2023</a:t>
            </a:r>
          </a:p>
        </p:txBody>
      </p:sp>
    </p:spTree>
    <p:extLst>
      <p:ext uri="{BB962C8B-B14F-4D97-AF65-F5344CB8AC3E}">
        <p14:creationId xmlns:p14="http://schemas.microsoft.com/office/powerpoint/2010/main" val="379728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6"/>
            <a:ext cx="10515600" cy="776432"/>
          </a:xfrm>
        </p:spPr>
        <p:txBody>
          <a:bodyPr/>
          <a:lstStyle/>
          <a:p>
            <a:r>
              <a:rPr lang="en-US" dirty="0"/>
              <a:t>Roles</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691448634"/>
              </p:ext>
            </p:extLst>
          </p:nvPr>
        </p:nvGraphicFramePr>
        <p:xfrm>
          <a:off x="858980" y="365126"/>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2023</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SWAD Coursework</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2" name="TextBox 1">
            <a:extLst>
              <a:ext uri="{FF2B5EF4-FFF2-40B4-BE49-F238E27FC236}">
                <a16:creationId xmlns:a16="http://schemas.microsoft.com/office/drawing/2014/main" id="{9D59071C-BCE9-FC99-F286-7A6499F8AB07}"/>
              </a:ext>
            </a:extLst>
          </p:cNvPr>
          <p:cNvSpPr txBox="1"/>
          <p:nvPr/>
        </p:nvSpPr>
        <p:spPr>
          <a:xfrm>
            <a:off x="1122216" y="3749160"/>
            <a:ext cx="9989127" cy="2585323"/>
          </a:xfrm>
          <a:prstGeom prst="rect">
            <a:avLst/>
          </a:prstGeom>
          <a:noFill/>
        </p:spPr>
        <p:txBody>
          <a:bodyPr wrap="square" lIns="91440" tIns="45720" rIns="91440" bIns="45720" rtlCol="0" anchor="t">
            <a:spAutoFit/>
          </a:bodyPr>
          <a:lstStyle/>
          <a:p>
            <a:r>
              <a:rPr lang="en-GB" dirty="0"/>
              <a:t>Throughout the project we constantly revised our plan and strategy, it was clear in the beginning that Tej could lead us well, and offers a more developed technical knowledge base so it made sense for him to lead on this project and the development, Tej also persevered with any issues/bugs we had with the teams support and suggestions. Charlie, as well as having technical expertise, has a naturally curious nature and sought out ways we could implement some of the functionalities that we hadn’t learnt in the classroom, eg. Depicting data in chart form. Victoria helped out when Tej and Charlie asked for support with the development, carried out html validating, testing and docblock comments, required support from Charlie &amp; Tej for the more technical side of the development who were only to happy to help. </a:t>
            </a:r>
          </a:p>
        </p:txBody>
      </p:sp>
    </p:spTree>
    <p:extLst>
      <p:ext uri="{BB962C8B-B14F-4D97-AF65-F5344CB8AC3E}">
        <p14:creationId xmlns:p14="http://schemas.microsoft.com/office/powerpoint/2010/main" val="289638549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{3EAE3D5C-01D5-4F8C-8813-6EFC14890315}tf67328976_win32</Template>
  <TotalTime>272</TotalTime>
  <Words>1032</Words>
  <Application>Microsoft Office PowerPoint</Application>
  <PresentationFormat>Widescreen</PresentationFormat>
  <Paragraphs>134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Open Sans</vt:lpstr>
      <vt:lpstr>Tenorite</vt:lpstr>
      <vt:lpstr>Wingdings</vt:lpstr>
      <vt:lpstr>Office Theme</vt:lpstr>
      <vt:lpstr>Telemetry Data  Web Application</vt:lpstr>
      <vt:lpstr>AGENDA</vt:lpstr>
      <vt:lpstr>MEET OUR TEAM</vt:lpstr>
      <vt:lpstr>INTRODUCTION</vt:lpstr>
      <vt:lpstr>Back end – Overview</vt:lpstr>
      <vt:lpstr>Front End - Overview</vt:lpstr>
      <vt:lpstr>The Fluffy stuff</vt:lpstr>
      <vt:lpstr>PRIMARY GOALS</vt:lpstr>
      <vt:lpstr>Roles</vt:lpstr>
      <vt:lpstr>The Process</vt:lpstr>
      <vt:lpstr>SUMMARY</vt:lpstr>
      <vt:lpstr>THANK YOU &amp;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Web Application</dc:title>
  <dc:creator>Victoria Hektor</dc:creator>
  <cp:lastModifiedBy>Victoria Hektor</cp:lastModifiedBy>
  <cp:revision>8</cp:revision>
  <dcterms:created xsi:type="dcterms:W3CDTF">2023-01-18T18:59:56Z</dcterms:created>
  <dcterms:modified xsi:type="dcterms:W3CDTF">2023-01-22T19:44:50Z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